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.xml" ContentType="application/vnd.openxmlformats-officedocument.presentationml.notesSlide+xml"/>
  <Override PartName="/ppt/tags/tag23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32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8"/>
  </p:sldMasterIdLst>
  <p:notesMasterIdLst>
    <p:notesMasterId r:id="rId20"/>
  </p:notesMasterIdLst>
  <p:handoutMasterIdLst>
    <p:handoutMasterId r:id="rId21"/>
  </p:handoutMasterIdLst>
  <p:sldIdLst>
    <p:sldId id="256" r:id="rId9"/>
    <p:sldId id="301" r:id="rId10"/>
    <p:sldId id="933" r:id="rId11"/>
    <p:sldId id="887" r:id="rId12"/>
    <p:sldId id="934" r:id="rId13"/>
    <p:sldId id="305" r:id="rId14"/>
    <p:sldId id="905" r:id="rId15"/>
    <p:sldId id="873" r:id="rId16"/>
    <p:sldId id="879" r:id="rId17"/>
    <p:sldId id="911" r:id="rId18"/>
    <p:sldId id="916" r:id="rId19"/>
  </p:sldIdLst>
  <p:sldSz cx="12192000" cy="6858000"/>
  <p:notesSz cx="9777413" cy="6670675"/>
  <p:custDataLst>
    <p:tags r:id="rId22"/>
  </p:custDataLst>
  <p:defaultTextStyle>
    <a:defPPr>
      <a:defRPr lang="en-US"/>
    </a:defPPr>
    <a:lvl1pPr marL="0" algn="l" defTabSz="893186" rtl="0" eaLnBrk="1" latinLnBrk="0" hangingPunct="1">
      <a:defRPr sz="1758" kern="1200">
        <a:solidFill>
          <a:schemeClr val="tx1"/>
        </a:solidFill>
        <a:latin typeface="+mn-lt"/>
        <a:ea typeface="+mn-ea"/>
        <a:cs typeface="+mn-cs"/>
      </a:defRPr>
    </a:lvl1pPr>
    <a:lvl2pPr marL="446593" algn="l" defTabSz="893186" rtl="0" eaLnBrk="1" latinLnBrk="0" hangingPunct="1">
      <a:defRPr sz="1758" kern="1200">
        <a:solidFill>
          <a:schemeClr val="tx1"/>
        </a:solidFill>
        <a:latin typeface="+mn-lt"/>
        <a:ea typeface="+mn-ea"/>
        <a:cs typeface="+mn-cs"/>
      </a:defRPr>
    </a:lvl2pPr>
    <a:lvl3pPr marL="893186" algn="l" defTabSz="893186" rtl="0" eaLnBrk="1" latinLnBrk="0" hangingPunct="1">
      <a:defRPr sz="1758" kern="1200">
        <a:solidFill>
          <a:schemeClr val="tx1"/>
        </a:solidFill>
        <a:latin typeface="+mn-lt"/>
        <a:ea typeface="+mn-ea"/>
        <a:cs typeface="+mn-cs"/>
      </a:defRPr>
    </a:lvl3pPr>
    <a:lvl4pPr marL="1339779" algn="l" defTabSz="893186" rtl="0" eaLnBrk="1" latinLnBrk="0" hangingPunct="1">
      <a:defRPr sz="1758" kern="1200">
        <a:solidFill>
          <a:schemeClr val="tx1"/>
        </a:solidFill>
        <a:latin typeface="+mn-lt"/>
        <a:ea typeface="+mn-ea"/>
        <a:cs typeface="+mn-cs"/>
      </a:defRPr>
    </a:lvl4pPr>
    <a:lvl5pPr marL="1786372" algn="l" defTabSz="893186" rtl="0" eaLnBrk="1" latinLnBrk="0" hangingPunct="1">
      <a:defRPr sz="1758" kern="1200">
        <a:solidFill>
          <a:schemeClr val="tx1"/>
        </a:solidFill>
        <a:latin typeface="+mn-lt"/>
        <a:ea typeface="+mn-ea"/>
        <a:cs typeface="+mn-cs"/>
      </a:defRPr>
    </a:lvl5pPr>
    <a:lvl6pPr marL="2232965" algn="l" defTabSz="893186" rtl="0" eaLnBrk="1" latinLnBrk="0" hangingPunct="1">
      <a:defRPr sz="1758" kern="1200">
        <a:solidFill>
          <a:schemeClr val="tx1"/>
        </a:solidFill>
        <a:latin typeface="+mn-lt"/>
        <a:ea typeface="+mn-ea"/>
        <a:cs typeface="+mn-cs"/>
      </a:defRPr>
    </a:lvl6pPr>
    <a:lvl7pPr marL="2679558" algn="l" defTabSz="893186" rtl="0" eaLnBrk="1" latinLnBrk="0" hangingPunct="1">
      <a:defRPr sz="1758" kern="1200">
        <a:solidFill>
          <a:schemeClr val="tx1"/>
        </a:solidFill>
        <a:latin typeface="+mn-lt"/>
        <a:ea typeface="+mn-ea"/>
        <a:cs typeface="+mn-cs"/>
      </a:defRPr>
    </a:lvl7pPr>
    <a:lvl8pPr marL="3126151" algn="l" defTabSz="893186" rtl="0" eaLnBrk="1" latinLnBrk="0" hangingPunct="1">
      <a:defRPr sz="1758" kern="1200">
        <a:solidFill>
          <a:schemeClr val="tx1"/>
        </a:solidFill>
        <a:latin typeface="+mn-lt"/>
        <a:ea typeface="+mn-ea"/>
        <a:cs typeface="+mn-cs"/>
      </a:defRPr>
    </a:lvl8pPr>
    <a:lvl9pPr marL="3572744" algn="l" defTabSz="893186" rtl="0" eaLnBrk="1" latinLnBrk="0" hangingPunct="1">
      <a:defRPr sz="17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8" userDrawn="1">
          <p15:clr>
            <a:srgbClr val="A4A3A4"/>
          </p15:clr>
        </p15:guide>
        <p15:guide id="2" pos="1255" userDrawn="1">
          <p15:clr>
            <a:srgbClr val="A4A3A4"/>
          </p15:clr>
        </p15:guide>
        <p15:guide id="3" pos="7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4" userDrawn="1">
          <p15:clr>
            <a:srgbClr val="A4A3A4"/>
          </p15:clr>
        </p15:guide>
        <p15:guide id="2" pos="3085" userDrawn="1">
          <p15:clr>
            <a:srgbClr val="A4A3A4"/>
          </p15:clr>
        </p15:guide>
        <p15:guide id="3" orient="horz" pos="2101" userDrawn="1">
          <p15:clr>
            <a:srgbClr val="A4A3A4"/>
          </p15:clr>
        </p15:guide>
        <p15:guide id="4" pos="308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815817-EF0D-25AD-8679-335A5C619F62}" name="Jessica Sawford" initials="JS" userId="Jessica Sawford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e Clarke LLP" initials="OC" lastIdx="1" clrIdx="0">
    <p:extLst>
      <p:ext uri="{19B8F6BF-5375-455C-9EA6-DF929625EA0E}">
        <p15:presenceInfo xmlns:p15="http://schemas.microsoft.com/office/powerpoint/2012/main" userId="Osborne Clarke LL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DF7F"/>
    <a:srgbClr val="B12009"/>
    <a:srgbClr val="752009"/>
    <a:srgbClr val="B7D0E2"/>
    <a:srgbClr val="B7A9AC"/>
    <a:srgbClr val="75626F"/>
    <a:srgbClr val="75B9CF"/>
    <a:srgbClr val="DCD1A9"/>
    <a:srgbClr val="5EB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9DE17-2B45-45C2-B03D-40956C616479}" v="1047" dt="2023-11-14T17:35:48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3" autoAdjust="0"/>
    <p:restoredTop sz="85429" autoAdjust="0"/>
  </p:normalViewPr>
  <p:slideViewPr>
    <p:cSldViewPr showGuides="1">
      <p:cViewPr varScale="1">
        <p:scale>
          <a:sx n="59" d="100"/>
          <a:sy n="59" d="100"/>
        </p:scale>
        <p:origin x="68" y="108"/>
      </p:cViewPr>
      <p:guideLst>
        <p:guide orient="horz" pos="2908"/>
        <p:guide pos="1255"/>
        <p:guide pos="7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15" d="100"/>
          <a:sy n="115" d="100"/>
        </p:scale>
        <p:origin x="1464" y="90"/>
      </p:cViewPr>
      <p:guideLst>
        <p:guide orient="horz" pos="2104"/>
        <p:guide pos="3085"/>
        <p:guide orient="horz" pos="2101"/>
        <p:guide pos="30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55B9A-9411-4571-BCA2-B805A758D55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5C9A5C-BE4F-45D8-B8FE-EB87788E1CDA}">
      <dgm:prSet phldrT="[Text]" custT="1"/>
      <dgm:spPr/>
      <dgm:t>
        <a:bodyPr/>
        <a:lstStyle/>
        <a:p>
          <a:r>
            <a:rPr lang="en-GB" sz="1600" dirty="0"/>
            <a:t>Green Paper</a:t>
          </a:r>
        </a:p>
        <a:p>
          <a:r>
            <a:rPr lang="en-GB" sz="1600" i="0" dirty="0"/>
            <a:t>(Dec 2020)</a:t>
          </a:r>
          <a:endParaRPr lang="en-GB" sz="1600" dirty="0"/>
        </a:p>
      </dgm:t>
    </dgm:pt>
    <dgm:pt modelId="{4D6682B5-EC9E-43D3-9EE1-834586612721}" type="parTrans" cxnId="{E42969C7-9EF2-4081-BCEA-5F6FEA49523A}">
      <dgm:prSet/>
      <dgm:spPr/>
      <dgm:t>
        <a:bodyPr/>
        <a:lstStyle/>
        <a:p>
          <a:endParaRPr lang="en-GB" sz="1600"/>
        </a:p>
      </dgm:t>
    </dgm:pt>
    <dgm:pt modelId="{0561C27C-B2E9-4A16-81C0-958B623013DB}" type="sibTrans" cxnId="{E42969C7-9EF2-4081-BCEA-5F6FEA49523A}">
      <dgm:prSet/>
      <dgm:spPr/>
      <dgm:t>
        <a:bodyPr/>
        <a:lstStyle/>
        <a:p>
          <a:endParaRPr lang="en-GB" sz="1600"/>
        </a:p>
      </dgm:t>
    </dgm:pt>
    <dgm:pt modelId="{03769CC3-9B6D-4EBF-9967-187CCAA1AFC4}">
      <dgm:prSet phldrT="[Text]" custT="1"/>
      <dgm:spPr/>
      <dgm:t>
        <a:bodyPr/>
        <a:lstStyle/>
        <a:p>
          <a:pPr>
            <a:buNone/>
          </a:pPr>
          <a:r>
            <a:rPr lang="en-GB" sz="1600" dirty="0"/>
            <a:t>Government Response</a:t>
          </a:r>
        </a:p>
        <a:p>
          <a:pPr>
            <a:buNone/>
          </a:pPr>
          <a:r>
            <a:rPr lang="en-GB" sz="1600" dirty="0"/>
            <a:t>(Dec 2021)</a:t>
          </a:r>
        </a:p>
      </dgm:t>
    </dgm:pt>
    <dgm:pt modelId="{F80F0666-DF24-408B-93E4-8081D46A120D}" type="parTrans" cxnId="{EF37680A-5781-4AA7-9B1A-509F35A6F065}">
      <dgm:prSet/>
      <dgm:spPr/>
      <dgm:t>
        <a:bodyPr/>
        <a:lstStyle/>
        <a:p>
          <a:endParaRPr lang="en-GB" sz="1600"/>
        </a:p>
      </dgm:t>
    </dgm:pt>
    <dgm:pt modelId="{50047FFE-C69A-465E-AD32-26807C0BFD53}" type="sibTrans" cxnId="{EF37680A-5781-4AA7-9B1A-509F35A6F065}">
      <dgm:prSet/>
      <dgm:spPr/>
      <dgm:t>
        <a:bodyPr/>
        <a:lstStyle/>
        <a:p>
          <a:endParaRPr lang="en-GB" sz="1600"/>
        </a:p>
      </dgm:t>
    </dgm:pt>
    <dgm:pt modelId="{E594216C-C9FF-40BD-9F86-BD15F1C74654}">
      <dgm:prSet phldrT="[Text]" custT="1"/>
      <dgm:spPr/>
      <dgm:t>
        <a:bodyPr/>
        <a:lstStyle/>
        <a:p>
          <a:pPr>
            <a:buNone/>
          </a:pPr>
          <a:r>
            <a:rPr lang="en-GB" sz="1600" dirty="0"/>
            <a:t>Procurement Bill introduced                  </a:t>
          </a:r>
        </a:p>
        <a:p>
          <a:pPr>
            <a:buNone/>
          </a:pPr>
          <a:r>
            <a:rPr lang="en-GB" sz="1600" dirty="0"/>
            <a:t>(May 2022)</a:t>
          </a:r>
        </a:p>
      </dgm:t>
    </dgm:pt>
    <dgm:pt modelId="{CEEE0CA6-C976-4682-8533-AF435EB494D3}" type="parTrans" cxnId="{E277AA7E-6EE1-4D48-ABFA-FFBC76916B46}">
      <dgm:prSet/>
      <dgm:spPr/>
      <dgm:t>
        <a:bodyPr/>
        <a:lstStyle/>
        <a:p>
          <a:endParaRPr lang="en-GB" sz="1600"/>
        </a:p>
      </dgm:t>
    </dgm:pt>
    <dgm:pt modelId="{30EF7160-EE1F-494C-BCB1-BF45D8C4AD93}" type="sibTrans" cxnId="{E277AA7E-6EE1-4D48-ABFA-FFBC76916B46}">
      <dgm:prSet/>
      <dgm:spPr/>
      <dgm:t>
        <a:bodyPr/>
        <a:lstStyle/>
        <a:p>
          <a:endParaRPr lang="en-GB" sz="1600"/>
        </a:p>
      </dgm:t>
    </dgm:pt>
    <dgm:pt modelId="{41DBCCB2-C0E4-444A-AF07-0F33D6C62361}">
      <dgm:prSet phldrT="[Text]" custT="1"/>
      <dgm:spPr/>
      <dgm:t>
        <a:bodyPr/>
        <a:lstStyle/>
        <a:p>
          <a:pPr>
            <a:buNone/>
          </a:pPr>
          <a:r>
            <a:rPr lang="en-GB" sz="1600" dirty="0"/>
            <a:t>Consultation on secondary legislation </a:t>
          </a:r>
        </a:p>
        <a:p>
          <a:pPr>
            <a:buNone/>
          </a:pPr>
          <a:r>
            <a:rPr lang="en-GB" sz="1600" dirty="0"/>
            <a:t>(June 2023)</a:t>
          </a:r>
        </a:p>
      </dgm:t>
    </dgm:pt>
    <dgm:pt modelId="{19D3820F-5934-4B67-A527-0C98D40096BD}" type="parTrans" cxnId="{789C08B3-E535-49F4-B58E-22E1E6B111D4}">
      <dgm:prSet/>
      <dgm:spPr/>
      <dgm:t>
        <a:bodyPr/>
        <a:lstStyle/>
        <a:p>
          <a:endParaRPr lang="en-GB" sz="1600"/>
        </a:p>
      </dgm:t>
    </dgm:pt>
    <dgm:pt modelId="{F7911D21-47BD-46B1-A490-9DD4B26683E2}" type="sibTrans" cxnId="{789C08B3-E535-49F4-B58E-22E1E6B111D4}">
      <dgm:prSet/>
      <dgm:spPr/>
      <dgm:t>
        <a:bodyPr/>
        <a:lstStyle/>
        <a:p>
          <a:endParaRPr lang="en-GB" sz="1600"/>
        </a:p>
      </dgm:t>
    </dgm:pt>
    <dgm:pt modelId="{9FCEB419-406B-439D-99D7-D2E81C9A056C}">
      <dgm:prSet phldrT="[Text]" custT="1"/>
      <dgm:spPr/>
      <dgm:t>
        <a:bodyPr/>
        <a:lstStyle/>
        <a:p>
          <a:pPr>
            <a:buNone/>
          </a:pPr>
          <a:r>
            <a:rPr lang="en-GB" sz="1600" dirty="0"/>
            <a:t>Further consultation on secondary legislation </a:t>
          </a:r>
        </a:p>
        <a:p>
          <a:pPr>
            <a:buNone/>
          </a:pPr>
          <a:r>
            <a:rPr lang="en-GB" sz="1600" dirty="0"/>
            <a:t>(July 2023)</a:t>
          </a:r>
        </a:p>
      </dgm:t>
    </dgm:pt>
    <dgm:pt modelId="{FABBDB82-579A-41ED-A1B8-A5CA61966A27}" type="parTrans" cxnId="{A0E7B19F-5314-48E9-BE41-B8E6A6DF41D4}">
      <dgm:prSet/>
      <dgm:spPr/>
      <dgm:t>
        <a:bodyPr/>
        <a:lstStyle/>
        <a:p>
          <a:endParaRPr lang="en-GB" sz="1600"/>
        </a:p>
      </dgm:t>
    </dgm:pt>
    <dgm:pt modelId="{68F5E440-7D90-42E4-B850-79467F7CCC77}" type="sibTrans" cxnId="{A0E7B19F-5314-48E9-BE41-B8E6A6DF41D4}">
      <dgm:prSet/>
      <dgm:spPr/>
      <dgm:t>
        <a:bodyPr/>
        <a:lstStyle/>
        <a:p>
          <a:endParaRPr lang="en-GB" sz="1600"/>
        </a:p>
      </dgm:t>
    </dgm:pt>
    <dgm:pt modelId="{CE3515A4-8F8C-47F0-8AA7-CDA7BDF85FE3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rgbClr val="FF0000"/>
              </a:solidFill>
            </a:rPr>
            <a:t>Royal Assent  </a:t>
          </a:r>
        </a:p>
        <a:p>
          <a:pPr>
            <a:buNone/>
          </a:pPr>
          <a:r>
            <a:rPr lang="en-GB" sz="1600" dirty="0">
              <a:solidFill>
                <a:srgbClr val="FF0000"/>
              </a:solidFill>
            </a:rPr>
            <a:t>(October 2023)</a:t>
          </a:r>
          <a:endParaRPr lang="en-GB" sz="1600" dirty="0"/>
        </a:p>
      </dgm:t>
    </dgm:pt>
    <dgm:pt modelId="{22CFE6A5-FB99-4C8C-83CA-816D07C09D77}" type="parTrans" cxnId="{B51F55C1-29B3-4493-9A9C-B4C20181A05E}">
      <dgm:prSet/>
      <dgm:spPr/>
      <dgm:t>
        <a:bodyPr/>
        <a:lstStyle/>
        <a:p>
          <a:endParaRPr lang="en-GB" sz="1600"/>
        </a:p>
      </dgm:t>
    </dgm:pt>
    <dgm:pt modelId="{FEA9D98B-1F09-49A8-B4F6-6E61A38EAECE}" type="sibTrans" cxnId="{B51F55C1-29B3-4493-9A9C-B4C20181A05E}">
      <dgm:prSet/>
      <dgm:spPr/>
      <dgm:t>
        <a:bodyPr/>
        <a:lstStyle/>
        <a:p>
          <a:endParaRPr lang="en-GB" sz="1600"/>
        </a:p>
      </dgm:t>
    </dgm:pt>
    <dgm:pt modelId="{EAF6AF8B-4DEA-42DF-A4F6-FC1000E14438}">
      <dgm:prSet phldrT="[Text]" custT="1"/>
      <dgm:spPr/>
      <dgm:t>
        <a:bodyPr/>
        <a:lstStyle/>
        <a:p>
          <a:pPr>
            <a:buNone/>
          </a:pPr>
          <a:r>
            <a:rPr lang="en-GB" sz="1600" b="1" dirty="0"/>
            <a:t>Act in force     </a:t>
          </a:r>
        </a:p>
        <a:p>
          <a:pPr>
            <a:buNone/>
          </a:pPr>
          <a:r>
            <a:rPr lang="en-GB" sz="1600" b="1" dirty="0">
              <a:solidFill>
                <a:srgbClr val="FF0000"/>
              </a:solidFill>
            </a:rPr>
            <a:t>(~ October 2024)</a:t>
          </a:r>
          <a:endParaRPr lang="en-GB" sz="1600" b="1" dirty="0"/>
        </a:p>
      </dgm:t>
    </dgm:pt>
    <dgm:pt modelId="{0DF1723B-D53D-4CCF-BF1F-D18E5AF7B5C5}" type="parTrans" cxnId="{2B891A98-71EA-451B-9AC3-FE568CA28035}">
      <dgm:prSet/>
      <dgm:spPr/>
      <dgm:t>
        <a:bodyPr/>
        <a:lstStyle/>
        <a:p>
          <a:endParaRPr lang="en-GB" sz="1600"/>
        </a:p>
      </dgm:t>
    </dgm:pt>
    <dgm:pt modelId="{DA7BB64D-50E0-45F4-8A04-EDE250F7FC47}" type="sibTrans" cxnId="{2B891A98-71EA-451B-9AC3-FE568CA28035}">
      <dgm:prSet/>
      <dgm:spPr/>
      <dgm:t>
        <a:bodyPr/>
        <a:lstStyle/>
        <a:p>
          <a:endParaRPr lang="en-GB" sz="1600"/>
        </a:p>
      </dgm:t>
    </dgm:pt>
    <dgm:pt modelId="{FDF7F372-433E-4946-A71A-98D3B5E33F09}" type="pres">
      <dgm:prSet presAssocID="{C3355B9A-9411-4571-BCA2-B805A758D552}" presName="Name0" presStyleCnt="0">
        <dgm:presLayoutVars>
          <dgm:dir/>
          <dgm:resizeHandles val="exact"/>
        </dgm:presLayoutVars>
      </dgm:prSet>
      <dgm:spPr/>
    </dgm:pt>
    <dgm:pt modelId="{BF2108DC-C400-4192-9E87-B4A8F47B5663}" type="pres">
      <dgm:prSet presAssocID="{C3355B9A-9411-4571-BCA2-B805A758D552}" presName="arrow" presStyleLbl="bgShp" presStyleIdx="0" presStyleCnt="1" custFlipVert="1" custScaleX="81842" custScaleY="2109" custLinFactNeighborX="-1029" custLinFactNeighborY="-263"/>
      <dgm:spPr>
        <a:solidFill>
          <a:schemeClr val="bg1">
            <a:lumMod val="85000"/>
          </a:schemeClr>
        </a:solidFill>
      </dgm:spPr>
    </dgm:pt>
    <dgm:pt modelId="{082AA86E-5E9F-49B5-A2C8-BE9C5C718221}" type="pres">
      <dgm:prSet presAssocID="{C3355B9A-9411-4571-BCA2-B805A758D552}" presName="points" presStyleCnt="0"/>
      <dgm:spPr/>
    </dgm:pt>
    <dgm:pt modelId="{C622F507-C422-4A42-8427-B3FE0A9EF8B1}" type="pres">
      <dgm:prSet presAssocID="{795C9A5C-BE4F-45D8-B8FE-EB87788E1CDA}" presName="compositeA" presStyleCnt="0"/>
      <dgm:spPr/>
    </dgm:pt>
    <dgm:pt modelId="{DCE623F0-F679-4343-831F-4B84247E4111}" type="pres">
      <dgm:prSet presAssocID="{795C9A5C-BE4F-45D8-B8FE-EB87788E1CDA}" presName="textA" presStyleLbl="revTx" presStyleIdx="0" presStyleCnt="7" custScaleX="205386">
        <dgm:presLayoutVars>
          <dgm:bulletEnabled val="1"/>
        </dgm:presLayoutVars>
      </dgm:prSet>
      <dgm:spPr/>
    </dgm:pt>
    <dgm:pt modelId="{28719158-920E-4E97-A134-C8B8500C743E}" type="pres">
      <dgm:prSet presAssocID="{795C9A5C-BE4F-45D8-B8FE-EB87788E1CDA}" presName="circleA" presStyleLbl="node1" presStyleIdx="0" presStyleCnt="7" custScaleX="210464" custScaleY="212622"/>
      <dgm:spPr>
        <a:prstGeom prst="rightArrow">
          <a:avLst/>
        </a:prstGeom>
        <a:solidFill>
          <a:srgbClr val="75B39D"/>
        </a:solidFill>
      </dgm:spPr>
    </dgm:pt>
    <dgm:pt modelId="{48EBE771-58A2-4CCA-B8B7-44E54C4533A8}" type="pres">
      <dgm:prSet presAssocID="{795C9A5C-BE4F-45D8-B8FE-EB87788E1CDA}" presName="spaceA" presStyleCnt="0"/>
      <dgm:spPr/>
    </dgm:pt>
    <dgm:pt modelId="{F4770CBF-78B8-45FC-A65D-5A466715F1BB}" type="pres">
      <dgm:prSet presAssocID="{0561C27C-B2E9-4A16-81C0-958B623013DB}" presName="space" presStyleCnt="0"/>
      <dgm:spPr/>
    </dgm:pt>
    <dgm:pt modelId="{6F59B573-A892-4DFC-B30E-A7EA4ED9AB24}" type="pres">
      <dgm:prSet presAssocID="{03769CC3-9B6D-4EBF-9967-187CCAA1AFC4}" presName="compositeB" presStyleCnt="0"/>
      <dgm:spPr/>
    </dgm:pt>
    <dgm:pt modelId="{665BE9CD-EF8E-4A1E-9096-D0166F42A401}" type="pres">
      <dgm:prSet presAssocID="{03769CC3-9B6D-4EBF-9967-187CCAA1AFC4}" presName="textB" presStyleLbl="revTx" presStyleIdx="1" presStyleCnt="7" custScaleX="242264" custLinFactNeighborX="-3026" custLinFactNeighborY="-11711">
        <dgm:presLayoutVars>
          <dgm:bulletEnabled val="1"/>
        </dgm:presLayoutVars>
      </dgm:prSet>
      <dgm:spPr/>
    </dgm:pt>
    <dgm:pt modelId="{39403B0F-D8AD-4722-ACCB-A594514BABA5}" type="pres">
      <dgm:prSet presAssocID="{03769CC3-9B6D-4EBF-9967-187CCAA1AFC4}" presName="circleB" presStyleLbl="node1" presStyleIdx="1" presStyleCnt="7"/>
      <dgm:spPr>
        <a:prstGeom prst="rightArrow">
          <a:avLst/>
        </a:prstGeom>
        <a:solidFill>
          <a:schemeClr val="tx1"/>
        </a:solidFill>
      </dgm:spPr>
    </dgm:pt>
    <dgm:pt modelId="{7B22C047-ACFE-442E-81DF-6E2ACC9B5E0D}" type="pres">
      <dgm:prSet presAssocID="{03769CC3-9B6D-4EBF-9967-187CCAA1AFC4}" presName="spaceB" presStyleCnt="0"/>
      <dgm:spPr/>
    </dgm:pt>
    <dgm:pt modelId="{C5C703C6-7A0A-4353-BEB3-55F3689FC8EA}" type="pres">
      <dgm:prSet presAssocID="{50047FFE-C69A-465E-AD32-26807C0BFD53}" presName="space" presStyleCnt="0"/>
      <dgm:spPr/>
    </dgm:pt>
    <dgm:pt modelId="{5A3EE16C-9689-498A-A37B-738156B61E8F}" type="pres">
      <dgm:prSet presAssocID="{E594216C-C9FF-40BD-9F86-BD15F1C74654}" presName="compositeA" presStyleCnt="0"/>
      <dgm:spPr/>
    </dgm:pt>
    <dgm:pt modelId="{3EB180FF-2F28-4059-A198-00887148A070}" type="pres">
      <dgm:prSet presAssocID="{E594216C-C9FF-40BD-9F86-BD15F1C74654}" presName="textA" presStyleLbl="revTx" presStyleIdx="2" presStyleCnt="7" custScaleX="233477" custLinFactNeighborX="-1425" custLinFactNeighborY="4489">
        <dgm:presLayoutVars>
          <dgm:bulletEnabled val="1"/>
        </dgm:presLayoutVars>
      </dgm:prSet>
      <dgm:spPr/>
    </dgm:pt>
    <dgm:pt modelId="{DE4249E6-E8DE-465C-A3E2-8F7BE851325A}" type="pres">
      <dgm:prSet presAssocID="{E594216C-C9FF-40BD-9F86-BD15F1C74654}" presName="circleA" presStyleLbl="node1" presStyleIdx="2" presStyleCnt="7" custScaleX="191726" custScaleY="186044" custLinFactNeighborX="7500"/>
      <dgm:spPr>
        <a:prstGeom prst="rightArrow">
          <a:avLst/>
        </a:prstGeom>
        <a:solidFill>
          <a:schemeClr val="accent2"/>
        </a:solidFill>
      </dgm:spPr>
    </dgm:pt>
    <dgm:pt modelId="{7DE77B58-386E-44A2-B48C-63CD8705B6C9}" type="pres">
      <dgm:prSet presAssocID="{E594216C-C9FF-40BD-9F86-BD15F1C74654}" presName="spaceA" presStyleCnt="0"/>
      <dgm:spPr/>
    </dgm:pt>
    <dgm:pt modelId="{13CBEF05-A38B-4609-B9A8-CAF6875144C1}" type="pres">
      <dgm:prSet presAssocID="{30EF7160-EE1F-494C-BCB1-BF45D8C4AD93}" presName="space" presStyleCnt="0"/>
      <dgm:spPr/>
    </dgm:pt>
    <dgm:pt modelId="{EB45BED9-8F4E-48B9-B358-4DBBA5C8F03D}" type="pres">
      <dgm:prSet presAssocID="{41DBCCB2-C0E4-444A-AF07-0F33D6C62361}" presName="compositeB" presStyleCnt="0"/>
      <dgm:spPr/>
    </dgm:pt>
    <dgm:pt modelId="{88910D5E-6128-467C-8E39-A5B763E056CA}" type="pres">
      <dgm:prSet presAssocID="{41DBCCB2-C0E4-444A-AF07-0F33D6C62361}" presName="textB" presStyleLbl="revTx" presStyleIdx="3" presStyleCnt="7" custScaleX="242002" custLinFactNeighborX="177" custLinFactNeighborY="-11711">
        <dgm:presLayoutVars>
          <dgm:bulletEnabled val="1"/>
        </dgm:presLayoutVars>
      </dgm:prSet>
      <dgm:spPr/>
    </dgm:pt>
    <dgm:pt modelId="{4480CE37-D820-4A8E-96E2-44ACD7043133}" type="pres">
      <dgm:prSet presAssocID="{41DBCCB2-C0E4-444A-AF07-0F33D6C62361}" presName="circleB" presStyleLbl="node1" presStyleIdx="3" presStyleCnt="7"/>
      <dgm:spPr>
        <a:prstGeom prst="rightArrow">
          <a:avLst/>
        </a:prstGeom>
        <a:solidFill>
          <a:schemeClr val="accent3"/>
        </a:solidFill>
      </dgm:spPr>
    </dgm:pt>
    <dgm:pt modelId="{57147902-8ACC-4D46-BE38-760760612F6D}" type="pres">
      <dgm:prSet presAssocID="{41DBCCB2-C0E4-444A-AF07-0F33D6C62361}" presName="spaceB" presStyleCnt="0"/>
      <dgm:spPr/>
    </dgm:pt>
    <dgm:pt modelId="{D666AB89-9BE5-48F9-AD95-7A5739A579B7}" type="pres">
      <dgm:prSet presAssocID="{F7911D21-47BD-46B1-A490-9DD4B26683E2}" presName="space" presStyleCnt="0"/>
      <dgm:spPr/>
    </dgm:pt>
    <dgm:pt modelId="{EC636D15-91D0-4D44-BCE1-CBF4E1DA1437}" type="pres">
      <dgm:prSet presAssocID="{9FCEB419-406B-439D-99D7-D2E81C9A056C}" presName="compositeA" presStyleCnt="0"/>
      <dgm:spPr/>
    </dgm:pt>
    <dgm:pt modelId="{6AD4A97A-D217-4442-8AF9-CF9B362037F6}" type="pres">
      <dgm:prSet presAssocID="{9FCEB419-406B-439D-99D7-D2E81C9A056C}" presName="textA" presStyleLbl="revTx" presStyleIdx="4" presStyleCnt="7" custScaleX="258400" custLinFactNeighborX="-8750" custLinFactNeighborY="13960">
        <dgm:presLayoutVars>
          <dgm:bulletEnabled val="1"/>
        </dgm:presLayoutVars>
      </dgm:prSet>
      <dgm:spPr/>
    </dgm:pt>
    <dgm:pt modelId="{868AEE07-2667-48CA-89C6-4209C9B088C2}" type="pres">
      <dgm:prSet presAssocID="{9FCEB419-406B-439D-99D7-D2E81C9A056C}" presName="circleA" presStyleLbl="node1" presStyleIdx="4" presStyleCnt="7" custLinFactNeighborX="-26250"/>
      <dgm:spPr>
        <a:prstGeom prst="rightArrow">
          <a:avLst/>
        </a:prstGeom>
      </dgm:spPr>
    </dgm:pt>
    <dgm:pt modelId="{42787E61-57B1-46D3-B7DB-D883702CF90E}" type="pres">
      <dgm:prSet presAssocID="{9FCEB419-406B-439D-99D7-D2E81C9A056C}" presName="spaceA" presStyleCnt="0"/>
      <dgm:spPr/>
    </dgm:pt>
    <dgm:pt modelId="{E1AD1EE5-D326-4CED-824B-B859E97022DD}" type="pres">
      <dgm:prSet presAssocID="{68F5E440-7D90-42E4-B850-79467F7CCC77}" presName="space" presStyleCnt="0"/>
      <dgm:spPr/>
    </dgm:pt>
    <dgm:pt modelId="{4A8E21A0-F583-4894-8E48-FA141A7A39EA}" type="pres">
      <dgm:prSet presAssocID="{CE3515A4-8F8C-47F0-8AA7-CDA7BDF85FE3}" presName="compositeB" presStyleCnt="0"/>
      <dgm:spPr/>
    </dgm:pt>
    <dgm:pt modelId="{3B213DB5-7460-4DB0-8AE6-F5B3736531FE}" type="pres">
      <dgm:prSet presAssocID="{CE3515A4-8F8C-47F0-8AA7-CDA7BDF85FE3}" presName="textB" presStyleLbl="revTx" presStyleIdx="5" presStyleCnt="7" custScaleX="277444" custLinFactNeighborX="-4330">
        <dgm:presLayoutVars>
          <dgm:bulletEnabled val="1"/>
        </dgm:presLayoutVars>
      </dgm:prSet>
      <dgm:spPr/>
    </dgm:pt>
    <dgm:pt modelId="{E4CDFE84-B5FA-4724-8D6B-B232D951F629}" type="pres">
      <dgm:prSet presAssocID="{CE3515A4-8F8C-47F0-8AA7-CDA7BDF85FE3}" presName="circleB" presStyleLbl="node1" presStyleIdx="5" presStyleCnt="7" custScaleX="283220" custScaleY="212622" custLinFactNeighborX="-7500"/>
      <dgm:spPr>
        <a:prstGeom prst="rightArrow">
          <a:avLst/>
        </a:prstGeom>
        <a:solidFill>
          <a:schemeClr val="accent2"/>
        </a:solidFill>
      </dgm:spPr>
    </dgm:pt>
    <dgm:pt modelId="{8BC1CFA5-725B-4F32-89AA-2483CB83B774}" type="pres">
      <dgm:prSet presAssocID="{CE3515A4-8F8C-47F0-8AA7-CDA7BDF85FE3}" presName="spaceB" presStyleCnt="0"/>
      <dgm:spPr/>
    </dgm:pt>
    <dgm:pt modelId="{14AEE116-3ED4-43A8-9C8B-025B984FCED4}" type="pres">
      <dgm:prSet presAssocID="{FEA9D98B-1F09-49A8-B4F6-6E61A38EAECE}" presName="space" presStyleCnt="0"/>
      <dgm:spPr/>
    </dgm:pt>
    <dgm:pt modelId="{099D945F-71EA-480B-BFF7-697561DF594A}" type="pres">
      <dgm:prSet presAssocID="{EAF6AF8B-4DEA-42DF-A4F6-FC1000E14438}" presName="compositeA" presStyleCnt="0"/>
      <dgm:spPr/>
    </dgm:pt>
    <dgm:pt modelId="{C54286AA-C00A-460C-8961-5CFE8568E75E}" type="pres">
      <dgm:prSet presAssocID="{EAF6AF8B-4DEA-42DF-A4F6-FC1000E14438}" presName="textA" presStyleLbl="revTx" presStyleIdx="6" presStyleCnt="7" custScaleX="232424" custLinFactNeighborX="31926" custLinFactNeighborY="-1244">
        <dgm:presLayoutVars>
          <dgm:bulletEnabled val="1"/>
        </dgm:presLayoutVars>
      </dgm:prSet>
      <dgm:spPr/>
    </dgm:pt>
    <dgm:pt modelId="{293DB61F-0CE3-43C4-9078-F13DE92BA7F8}" type="pres">
      <dgm:prSet presAssocID="{EAF6AF8B-4DEA-42DF-A4F6-FC1000E14438}" presName="circleA" presStyleLbl="node1" presStyleIdx="6" presStyleCnt="7" custScaleX="220492" custScaleY="212621" custLinFactNeighborX="67989"/>
      <dgm:spPr>
        <a:prstGeom prst="irregularSeal1">
          <a:avLst/>
        </a:prstGeom>
        <a:solidFill>
          <a:srgbClr val="FB5A17"/>
        </a:solidFill>
      </dgm:spPr>
    </dgm:pt>
    <dgm:pt modelId="{521443CC-0B87-4879-AE84-B1EDB35BCD4F}" type="pres">
      <dgm:prSet presAssocID="{EAF6AF8B-4DEA-42DF-A4F6-FC1000E14438}" presName="spaceA" presStyleCnt="0"/>
      <dgm:spPr/>
    </dgm:pt>
  </dgm:ptLst>
  <dgm:cxnLst>
    <dgm:cxn modelId="{CCDE5109-229F-4337-852D-CF50E0638E71}" type="presOf" srcId="{03769CC3-9B6D-4EBF-9967-187CCAA1AFC4}" destId="{665BE9CD-EF8E-4A1E-9096-D0166F42A401}" srcOrd="0" destOrd="0" presId="urn:microsoft.com/office/officeart/2005/8/layout/hProcess11"/>
    <dgm:cxn modelId="{EF37680A-5781-4AA7-9B1A-509F35A6F065}" srcId="{C3355B9A-9411-4571-BCA2-B805A758D552}" destId="{03769CC3-9B6D-4EBF-9967-187CCAA1AFC4}" srcOrd="1" destOrd="0" parTransId="{F80F0666-DF24-408B-93E4-8081D46A120D}" sibTransId="{50047FFE-C69A-465E-AD32-26807C0BFD53}"/>
    <dgm:cxn modelId="{D27E6415-A1F2-4D56-B346-5EBF89588119}" type="presOf" srcId="{E594216C-C9FF-40BD-9F86-BD15F1C74654}" destId="{3EB180FF-2F28-4059-A198-00887148A070}" srcOrd="0" destOrd="0" presId="urn:microsoft.com/office/officeart/2005/8/layout/hProcess11"/>
    <dgm:cxn modelId="{77272F38-8C72-40EE-9200-83A43B084ECD}" type="presOf" srcId="{41DBCCB2-C0E4-444A-AF07-0F33D6C62361}" destId="{88910D5E-6128-467C-8E39-A5B763E056CA}" srcOrd="0" destOrd="0" presId="urn:microsoft.com/office/officeart/2005/8/layout/hProcess11"/>
    <dgm:cxn modelId="{45E5E640-A6D4-4AFE-AD43-CE8C88745FED}" type="presOf" srcId="{795C9A5C-BE4F-45D8-B8FE-EB87788E1CDA}" destId="{DCE623F0-F679-4343-831F-4B84247E4111}" srcOrd="0" destOrd="0" presId="urn:microsoft.com/office/officeart/2005/8/layout/hProcess11"/>
    <dgm:cxn modelId="{D69F244A-94E6-4B89-A8FD-33F769AE418B}" type="presOf" srcId="{EAF6AF8B-4DEA-42DF-A4F6-FC1000E14438}" destId="{C54286AA-C00A-460C-8961-5CFE8568E75E}" srcOrd="0" destOrd="0" presId="urn:microsoft.com/office/officeart/2005/8/layout/hProcess11"/>
    <dgm:cxn modelId="{2C9D994D-2F5F-4D91-911B-1F56FEDBB68A}" type="presOf" srcId="{9FCEB419-406B-439D-99D7-D2E81C9A056C}" destId="{6AD4A97A-D217-4442-8AF9-CF9B362037F6}" srcOrd="0" destOrd="0" presId="urn:microsoft.com/office/officeart/2005/8/layout/hProcess11"/>
    <dgm:cxn modelId="{E277AA7E-6EE1-4D48-ABFA-FFBC76916B46}" srcId="{C3355B9A-9411-4571-BCA2-B805A758D552}" destId="{E594216C-C9FF-40BD-9F86-BD15F1C74654}" srcOrd="2" destOrd="0" parTransId="{CEEE0CA6-C976-4682-8533-AF435EB494D3}" sibTransId="{30EF7160-EE1F-494C-BCB1-BF45D8C4AD93}"/>
    <dgm:cxn modelId="{CCF7CD95-6716-413F-8332-AE78B52F73CF}" type="presOf" srcId="{C3355B9A-9411-4571-BCA2-B805A758D552}" destId="{FDF7F372-433E-4946-A71A-98D3B5E33F09}" srcOrd="0" destOrd="0" presId="urn:microsoft.com/office/officeart/2005/8/layout/hProcess11"/>
    <dgm:cxn modelId="{2B891A98-71EA-451B-9AC3-FE568CA28035}" srcId="{C3355B9A-9411-4571-BCA2-B805A758D552}" destId="{EAF6AF8B-4DEA-42DF-A4F6-FC1000E14438}" srcOrd="6" destOrd="0" parTransId="{0DF1723B-D53D-4CCF-BF1F-D18E5AF7B5C5}" sibTransId="{DA7BB64D-50E0-45F4-8A04-EDE250F7FC47}"/>
    <dgm:cxn modelId="{A0E7B19F-5314-48E9-BE41-B8E6A6DF41D4}" srcId="{C3355B9A-9411-4571-BCA2-B805A758D552}" destId="{9FCEB419-406B-439D-99D7-D2E81C9A056C}" srcOrd="4" destOrd="0" parTransId="{FABBDB82-579A-41ED-A1B8-A5CA61966A27}" sibTransId="{68F5E440-7D90-42E4-B850-79467F7CCC77}"/>
    <dgm:cxn modelId="{789C08B3-E535-49F4-B58E-22E1E6B111D4}" srcId="{C3355B9A-9411-4571-BCA2-B805A758D552}" destId="{41DBCCB2-C0E4-444A-AF07-0F33D6C62361}" srcOrd="3" destOrd="0" parTransId="{19D3820F-5934-4B67-A527-0C98D40096BD}" sibTransId="{F7911D21-47BD-46B1-A490-9DD4B26683E2}"/>
    <dgm:cxn modelId="{B51F55C1-29B3-4493-9A9C-B4C20181A05E}" srcId="{C3355B9A-9411-4571-BCA2-B805A758D552}" destId="{CE3515A4-8F8C-47F0-8AA7-CDA7BDF85FE3}" srcOrd="5" destOrd="0" parTransId="{22CFE6A5-FB99-4C8C-83CA-816D07C09D77}" sibTransId="{FEA9D98B-1F09-49A8-B4F6-6E61A38EAECE}"/>
    <dgm:cxn modelId="{C72628C2-2FCD-46B1-8E5C-F2DC66EA6370}" type="presOf" srcId="{CE3515A4-8F8C-47F0-8AA7-CDA7BDF85FE3}" destId="{3B213DB5-7460-4DB0-8AE6-F5B3736531FE}" srcOrd="0" destOrd="0" presId="urn:microsoft.com/office/officeart/2005/8/layout/hProcess11"/>
    <dgm:cxn modelId="{E42969C7-9EF2-4081-BCEA-5F6FEA49523A}" srcId="{C3355B9A-9411-4571-BCA2-B805A758D552}" destId="{795C9A5C-BE4F-45D8-B8FE-EB87788E1CDA}" srcOrd="0" destOrd="0" parTransId="{4D6682B5-EC9E-43D3-9EE1-834586612721}" sibTransId="{0561C27C-B2E9-4A16-81C0-958B623013DB}"/>
    <dgm:cxn modelId="{000003CF-F638-4126-B445-8F333F5EF784}" type="presParOf" srcId="{FDF7F372-433E-4946-A71A-98D3B5E33F09}" destId="{BF2108DC-C400-4192-9E87-B4A8F47B5663}" srcOrd="0" destOrd="0" presId="urn:microsoft.com/office/officeart/2005/8/layout/hProcess11"/>
    <dgm:cxn modelId="{8265B4F9-5E3D-4912-8E7F-D00E5708B369}" type="presParOf" srcId="{FDF7F372-433E-4946-A71A-98D3B5E33F09}" destId="{082AA86E-5E9F-49B5-A2C8-BE9C5C718221}" srcOrd="1" destOrd="0" presId="urn:microsoft.com/office/officeart/2005/8/layout/hProcess11"/>
    <dgm:cxn modelId="{2BDB9F07-7505-4EAD-8A34-557B1D79B0B5}" type="presParOf" srcId="{082AA86E-5E9F-49B5-A2C8-BE9C5C718221}" destId="{C622F507-C422-4A42-8427-B3FE0A9EF8B1}" srcOrd="0" destOrd="0" presId="urn:microsoft.com/office/officeart/2005/8/layout/hProcess11"/>
    <dgm:cxn modelId="{D6020563-B443-412F-B1DF-DA4E79C8E21A}" type="presParOf" srcId="{C622F507-C422-4A42-8427-B3FE0A9EF8B1}" destId="{DCE623F0-F679-4343-831F-4B84247E4111}" srcOrd="0" destOrd="0" presId="urn:microsoft.com/office/officeart/2005/8/layout/hProcess11"/>
    <dgm:cxn modelId="{0B0A57A9-8ED0-4892-947C-48102D0B750D}" type="presParOf" srcId="{C622F507-C422-4A42-8427-B3FE0A9EF8B1}" destId="{28719158-920E-4E97-A134-C8B8500C743E}" srcOrd="1" destOrd="0" presId="urn:microsoft.com/office/officeart/2005/8/layout/hProcess11"/>
    <dgm:cxn modelId="{97875D37-24F7-4A5A-AEBB-F1A913A9F8D7}" type="presParOf" srcId="{C622F507-C422-4A42-8427-B3FE0A9EF8B1}" destId="{48EBE771-58A2-4CCA-B8B7-44E54C4533A8}" srcOrd="2" destOrd="0" presId="urn:microsoft.com/office/officeart/2005/8/layout/hProcess11"/>
    <dgm:cxn modelId="{42F329DF-302E-4F83-9617-096F92832F7A}" type="presParOf" srcId="{082AA86E-5E9F-49B5-A2C8-BE9C5C718221}" destId="{F4770CBF-78B8-45FC-A65D-5A466715F1BB}" srcOrd="1" destOrd="0" presId="urn:microsoft.com/office/officeart/2005/8/layout/hProcess11"/>
    <dgm:cxn modelId="{BDAB424A-CA69-45C2-9CCC-9C3959EACC9F}" type="presParOf" srcId="{082AA86E-5E9F-49B5-A2C8-BE9C5C718221}" destId="{6F59B573-A892-4DFC-B30E-A7EA4ED9AB24}" srcOrd="2" destOrd="0" presId="urn:microsoft.com/office/officeart/2005/8/layout/hProcess11"/>
    <dgm:cxn modelId="{F347776B-EC21-401A-AB0C-8FCB53A21C47}" type="presParOf" srcId="{6F59B573-A892-4DFC-B30E-A7EA4ED9AB24}" destId="{665BE9CD-EF8E-4A1E-9096-D0166F42A401}" srcOrd="0" destOrd="0" presId="urn:microsoft.com/office/officeart/2005/8/layout/hProcess11"/>
    <dgm:cxn modelId="{EB222DD5-2F7C-484A-8C60-2287C9F580F5}" type="presParOf" srcId="{6F59B573-A892-4DFC-B30E-A7EA4ED9AB24}" destId="{39403B0F-D8AD-4722-ACCB-A594514BABA5}" srcOrd="1" destOrd="0" presId="urn:microsoft.com/office/officeart/2005/8/layout/hProcess11"/>
    <dgm:cxn modelId="{06800186-2472-4823-9691-F33557735149}" type="presParOf" srcId="{6F59B573-A892-4DFC-B30E-A7EA4ED9AB24}" destId="{7B22C047-ACFE-442E-81DF-6E2ACC9B5E0D}" srcOrd="2" destOrd="0" presId="urn:microsoft.com/office/officeart/2005/8/layout/hProcess11"/>
    <dgm:cxn modelId="{55A3CB37-86BC-432A-930C-80D25205B07E}" type="presParOf" srcId="{082AA86E-5E9F-49B5-A2C8-BE9C5C718221}" destId="{C5C703C6-7A0A-4353-BEB3-55F3689FC8EA}" srcOrd="3" destOrd="0" presId="urn:microsoft.com/office/officeart/2005/8/layout/hProcess11"/>
    <dgm:cxn modelId="{D9AC8316-F226-465F-834E-3CBB4DE0B820}" type="presParOf" srcId="{082AA86E-5E9F-49B5-A2C8-BE9C5C718221}" destId="{5A3EE16C-9689-498A-A37B-738156B61E8F}" srcOrd="4" destOrd="0" presId="urn:microsoft.com/office/officeart/2005/8/layout/hProcess11"/>
    <dgm:cxn modelId="{B1FA75DB-B3FB-4ABD-914B-B9451DCC2487}" type="presParOf" srcId="{5A3EE16C-9689-498A-A37B-738156B61E8F}" destId="{3EB180FF-2F28-4059-A198-00887148A070}" srcOrd="0" destOrd="0" presId="urn:microsoft.com/office/officeart/2005/8/layout/hProcess11"/>
    <dgm:cxn modelId="{327AC5ED-D63F-4991-836C-48CBA9C862B8}" type="presParOf" srcId="{5A3EE16C-9689-498A-A37B-738156B61E8F}" destId="{DE4249E6-E8DE-465C-A3E2-8F7BE851325A}" srcOrd="1" destOrd="0" presId="urn:microsoft.com/office/officeart/2005/8/layout/hProcess11"/>
    <dgm:cxn modelId="{CE5D1589-85AD-40F2-B6BF-35A6B6D7C4EC}" type="presParOf" srcId="{5A3EE16C-9689-498A-A37B-738156B61E8F}" destId="{7DE77B58-386E-44A2-B48C-63CD8705B6C9}" srcOrd="2" destOrd="0" presId="urn:microsoft.com/office/officeart/2005/8/layout/hProcess11"/>
    <dgm:cxn modelId="{4B14940C-8CC0-4DDC-869B-AD1214AB5E18}" type="presParOf" srcId="{082AA86E-5E9F-49B5-A2C8-BE9C5C718221}" destId="{13CBEF05-A38B-4609-B9A8-CAF6875144C1}" srcOrd="5" destOrd="0" presId="urn:microsoft.com/office/officeart/2005/8/layout/hProcess11"/>
    <dgm:cxn modelId="{9A0DA269-D197-4C94-88BA-96BC0FBEDDCA}" type="presParOf" srcId="{082AA86E-5E9F-49B5-A2C8-BE9C5C718221}" destId="{EB45BED9-8F4E-48B9-B358-4DBBA5C8F03D}" srcOrd="6" destOrd="0" presId="urn:microsoft.com/office/officeart/2005/8/layout/hProcess11"/>
    <dgm:cxn modelId="{E921DA55-131D-4942-8DA3-FCE9CC1FC104}" type="presParOf" srcId="{EB45BED9-8F4E-48B9-B358-4DBBA5C8F03D}" destId="{88910D5E-6128-467C-8E39-A5B763E056CA}" srcOrd="0" destOrd="0" presId="urn:microsoft.com/office/officeart/2005/8/layout/hProcess11"/>
    <dgm:cxn modelId="{D2B67426-5FFA-4002-AE2E-08986ECEB7E7}" type="presParOf" srcId="{EB45BED9-8F4E-48B9-B358-4DBBA5C8F03D}" destId="{4480CE37-D820-4A8E-96E2-44ACD7043133}" srcOrd="1" destOrd="0" presId="urn:microsoft.com/office/officeart/2005/8/layout/hProcess11"/>
    <dgm:cxn modelId="{0FCEE9A1-2263-4BB2-81B5-0D92C58B14C8}" type="presParOf" srcId="{EB45BED9-8F4E-48B9-B358-4DBBA5C8F03D}" destId="{57147902-8ACC-4D46-BE38-760760612F6D}" srcOrd="2" destOrd="0" presId="urn:microsoft.com/office/officeart/2005/8/layout/hProcess11"/>
    <dgm:cxn modelId="{0098E1F6-CE60-4E73-A766-E466AAC23E7B}" type="presParOf" srcId="{082AA86E-5E9F-49B5-A2C8-BE9C5C718221}" destId="{D666AB89-9BE5-48F9-AD95-7A5739A579B7}" srcOrd="7" destOrd="0" presId="urn:microsoft.com/office/officeart/2005/8/layout/hProcess11"/>
    <dgm:cxn modelId="{234485D7-7A79-4B51-AB82-85B1523D4FBB}" type="presParOf" srcId="{082AA86E-5E9F-49B5-A2C8-BE9C5C718221}" destId="{EC636D15-91D0-4D44-BCE1-CBF4E1DA1437}" srcOrd="8" destOrd="0" presId="urn:microsoft.com/office/officeart/2005/8/layout/hProcess11"/>
    <dgm:cxn modelId="{E38DD7BB-2E7E-4D5C-9F30-9D1DC63D13F6}" type="presParOf" srcId="{EC636D15-91D0-4D44-BCE1-CBF4E1DA1437}" destId="{6AD4A97A-D217-4442-8AF9-CF9B362037F6}" srcOrd="0" destOrd="0" presId="urn:microsoft.com/office/officeart/2005/8/layout/hProcess11"/>
    <dgm:cxn modelId="{9803F657-38C3-4585-9232-FE35F4BCABA4}" type="presParOf" srcId="{EC636D15-91D0-4D44-BCE1-CBF4E1DA1437}" destId="{868AEE07-2667-48CA-89C6-4209C9B088C2}" srcOrd="1" destOrd="0" presId="urn:microsoft.com/office/officeart/2005/8/layout/hProcess11"/>
    <dgm:cxn modelId="{B4860F74-AF73-4F52-B055-5376C3603628}" type="presParOf" srcId="{EC636D15-91D0-4D44-BCE1-CBF4E1DA1437}" destId="{42787E61-57B1-46D3-B7DB-D883702CF90E}" srcOrd="2" destOrd="0" presId="urn:microsoft.com/office/officeart/2005/8/layout/hProcess11"/>
    <dgm:cxn modelId="{78601C5D-4F4D-4103-A870-BC062F082588}" type="presParOf" srcId="{082AA86E-5E9F-49B5-A2C8-BE9C5C718221}" destId="{E1AD1EE5-D326-4CED-824B-B859E97022DD}" srcOrd="9" destOrd="0" presId="urn:microsoft.com/office/officeart/2005/8/layout/hProcess11"/>
    <dgm:cxn modelId="{9CEAFB3B-47FD-48CF-B699-CFEA027F96BA}" type="presParOf" srcId="{082AA86E-5E9F-49B5-A2C8-BE9C5C718221}" destId="{4A8E21A0-F583-4894-8E48-FA141A7A39EA}" srcOrd="10" destOrd="0" presId="urn:microsoft.com/office/officeart/2005/8/layout/hProcess11"/>
    <dgm:cxn modelId="{5D252822-39A5-4FE8-BADD-88604774838C}" type="presParOf" srcId="{4A8E21A0-F583-4894-8E48-FA141A7A39EA}" destId="{3B213DB5-7460-4DB0-8AE6-F5B3736531FE}" srcOrd="0" destOrd="0" presId="urn:microsoft.com/office/officeart/2005/8/layout/hProcess11"/>
    <dgm:cxn modelId="{4448CF71-A5F4-4621-8084-AA1C104CD391}" type="presParOf" srcId="{4A8E21A0-F583-4894-8E48-FA141A7A39EA}" destId="{E4CDFE84-B5FA-4724-8D6B-B232D951F629}" srcOrd="1" destOrd="0" presId="urn:microsoft.com/office/officeart/2005/8/layout/hProcess11"/>
    <dgm:cxn modelId="{0A5BE3C7-722B-47CF-AF02-92A14E7898FF}" type="presParOf" srcId="{4A8E21A0-F583-4894-8E48-FA141A7A39EA}" destId="{8BC1CFA5-725B-4F32-89AA-2483CB83B774}" srcOrd="2" destOrd="0" presId="urn:microsoft.com/office/officeart/2005/8/layout/hProcess11"/>
    <dgm:cxn modelId="{B85B4F28-5D6C-47C0-BD12-F97A6E0581EA}" type="presParOf" srcId="{082AA86E-5E9F-49B5-A2C8-BE9C5C718221}" destId="{14AEE116-3ED4-43A8-9C8B-025B984FCED4}" srcOrd="11" destOrd="0" presId="urn:microsoft.com/office/officeart/2005/8/layout/hProcess11"/>
    <dgm:cxn modelId="{D78E7193-A5B5-4B4C-8DF5-82E10AACF93A}" type="presParOf" srcId="{082AA86E-5E9F-49B5-A2C8-BE9C5C718221}" destId="{099D945F-71EA-480B-BFF7-697561DF594A}" srcOrd="12" destOrd="0" presId="urn:microsoft.com/office/officeart/2005/8/layout/hProcess11"/>
    <dgm:cxn modelId="{AD992637-3A7D-4914-A22F-8E9D88564D29}" type="presParOf" srcId="{099D945F-71EA-480B-BFF7-697561DF594A}" destId="{C54286AA-C00A-460C-8961-5CFE8568E75E}" srcOrd="0" destOrd="0" presId="urn:microsoft.com/office/officeart/2005/8/layout/hProcess11"/>
    <dgm:cxn modelId="{606083FE-47E0-4097-9AAB-CA9060DCF695}" type="presParOf" srcId="{099D945F-71EA-480B-BFF7-697561DF594A}" destId="{293DB61F-0CE3-43C4-9078-F13DE92BA7F8}" srcOrd="1" destOrd="0" presId="urn:microsoft.com/office/officeart/2005/8/layout/hProcess11"/>
    <dgm:cxn modelId="{D92EA260-FF50-4E63-9E40-E42DA6CAD12A}" type="presParOf" srcId="{099D945F-71EA-480B-BFF7-697561DF594A}" destId="{521443CC-0B87-4879-AE84-B1EDB35BCD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FBB20-0595-48F6-847C-75F0F0B16E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58DEE3-ACEA-47C2-B516-7CC235013B54}">
      <dgm:prSet phldrT="[Text]"/>
      <dgm:spPr/>
      <dgm:t>
        <a:bodyPr/>
        <a:lstStyle/>
        <a:p>
          <a:r>
            <a:rPr lang="en-GB" dirty="0"/>
            <a:t>Who is caught	</a:t>
          </a:r>
        </a:p>
      </dgm:t>
    </dgm:pt>
    <dgm:pt modelId="{19A5375C-FE5F-4DFE-B50B-CC0983A76482}" type="parTrans" cxnId="{FD8855FE-BDF0-4DA9-BBB1-C27081FACECB}">
      <dgm:prSet/>
      <dgm:spPr/>
      <dgm:t>
        <a:bodyPr/>
        <a:lstStyle/>
        <a:p>
          <a:endParaRPr lang="en-GB"/>
        </a:p>
      </dgm:t>
    </dgm:pt>
    <dgm:pt modelId="{62261E9D-204D-453C-82DD-0FC63EC0D2FD}" type="sibTrans" cxnId="{FD8855FE-BDF0-4DA9-BBB1-C27081FACECB}">
      <dgm:prSet/>
      <dgm:spPr/>
      <dgm:t>
        <a:bodyPr/>
        <a:lstStyle/>
        <a:p>
          <a:endParaRPr lang="en-GB"/>
        </a:p>
      </dgm:t>
    </dgm:pt>
    <dgm:pt modelId="{FCBF0060-1A40-408B-A55B-33C05B752CD9}">
      <dgm:prSet phldrT="[Text]"/>
      <dgm:spPr/>
      <dgm:t>
        <a:bodyPr/>
        <a:lstStyle/>
        <a:p>
          <a:r>
            <a:rPr lang="en-GB" dirty="0"/>
            <a:t>Thresholds</a:t>
          </a:r>
        </a:p>
      </dgm:t>
    </dgm:pt>
    <dgm:pt modelId="{4F958BBD-94A4-4FE8-BE12-9A4645065B69}" type="parTrans" cxnId="{CBF4EAD7-FC11-4AAE-8B83-A5DAFFFBACCF}">
      <dgm:prSet/>
      <dgm:spPr/>
      <dgm:t>
        <a:bodyPr/>
        <a:lstStyle/>
        <a:p>
          <a:endParaRPr lang="en-GB"/>
        </a:p>
      </dgm:t>
    </dgm:pt>
    <dgm:pt modelId="{903412F2-914E-4567-A2B4-AA843FC2A44E}" type="sibTrans" cxnId="{CBF4EAD7-FC11-4AAE-8B83-A5DAFFFBACCF}">
      <dgm:prSet/>
      <dgm:spPr/>
      <dgm:t>
        <a:bodyPr/>
        <a:lstStyle/>
        <a:p>
          <a:endParaRPr lang="en-GB"/>
        </a:p>
      </dgm:t>
    </dgm:pt>
    <dgm:pt modelId="{D7ED6F2E-C8AF-4964-8211-8FF5DF2FEEE9}">
      <dgm:prSet phldrT="[Text]"/>
      <dgm:spPr/>
      <dgm:t>
        <a:bodyPr/>
        <a:lstStyle/>
        <a:p>
          <a:r>
            <a:rPr lang="en-GB" dirty="0"/>
            <a:t>Light touch regime</a:t>
          </a:r>
        </a:p>
      </dgm:t>
    </dgm:pt>
    <dgm:pt modelId="{55AE5520-94F4-4C76-AF0A-186A121AC622}" type="parTrans" cxnId="{346A054E-7FA4-4135-B788-AC4A083D803F}">
      <dgm:prSet/>
      <dgm:spPr/>
      <dgm:t>
        <a:bodyPr/>
        <a:lstStyle/>
        <a:p>
          <a:endParaRPr lang="en-GB"/>
        </a:p>
      </dgm:t>
    </dgm:pt>
    <dgm:pt modelId="{502118CA-228F-4E8D-99C1-F8FED43FB61D}" type="sibTrans" cxnId="{346A054E-7FA4-4135-B788-AC4A083D803F}">
      <dgm:prSet/>
      <dgm:spPr/>
      <dgm:t>
        <a:bodyPr/>
        <a:lstStyle/>
        <a:p>
          <a:endParaRPr lang="en-GB"/>
        </a:p>
      </dgm:t>
    </dgm:pt>
    <dgm:pt modelId="{9B377F6E-5746-4069-A4BD-5F44B1F774C8}">
      <dgm:prSet/>
      <dgm:spPr/>
      <dgm:t>
        <a:bodyPr/>
        <a:lstStyle/>
        <a:p>
          <a:r>
            <a:rPr lang="en-GB" dirty="0"/>
            <a:t>Frameworks</a:t>
          </a:r>
        </a:p>
      </dgm:t>
    </dgm:pt>
    <dgm:pt modelId="{E549C0D0-6189-404C-81C4-F864790732D2}" type="parTrans" cxnId="{C8FF7B10-2DB3-46B2-8235-89AC193C6A0A}">
      <dgm:prSet/>
      <dgm:spPr/>
      <dgm:t>
        <a:bodyPr/>
        <a:lstStyle/>
        <a:p>
          <a:endParaRPr lang="en-GB"/>
        </a:p>
      </dgm:t>
    </dgm:pt>
    <dgm:pt modelId="{38665C8A-6271-472C-BD75-6296C51BA1B2}" type="sibTrans" cxnId="{C8FF7B10-2DB3-46B2-8235-89AC193C6A0A}">
      <dgm:prSet/>
      <dgm:spPr/>
      <dgm:t>
        <a:bodyPr/>
        <a:lstStyle/>
        <a:p>
          <a:endParaRPr lang="en-GB"/>
        </a:p>
      </dgm:t>
    </dgm:pt>
    <dgm:pt modelId="{84C61A75-E513-4E50-BF2F-4ABFB91A2397}">
      <dgm:prSet/>
      <dgm:spPr/>
      <dgm:t>
        <a:bodyPr/>
        <a:lstStyle/>
        <a:p>
          <a:r>
            <a:rPr lang="en-GB" dirty="0"/>
            <a:t>Challenges and remedies</a:t>
          </a:r>
        </a:p>
      </dgm:t>
    </dgm:pt>
    <dgm:pt modelId="{B84984DA-8253-478F-85C4-3D7A405BD287}" type="parTrans" cxnId="{BAAB5D3B-04E6-43FB-B558-65183155577F}">
      <dgm:prSet/>
      <dgm:spPr/>
      <dgm:t>
        <a:bodyPr/>
        <a:lstStyle/>
        <a:p>
          <a:endParaRPr lang="en-GB"/>
        </a:p>
      </dgm:t>
    </dgm:pt>
    <dgm:pt modelId="{23FA03C3-7E1F-46FA-BA23-9089B9F38A65}" type="sibTrans" cxnId="{BAAB5D3B-04E6-43FB-B558-65183155577F}">
      <dgm:prSet/>
      <dgm:spPr/>
      <dgm:t>
        <a:bodyPr/>
        <a:lstStyle/>
        <a:p>
          <a:endParaRPr lang="en-GB"/>
        </a:p>
      </dgm:t>
    </dgm:pt>
    <dgm:pt modelId="{923DEF2C-B1A6-48BC-AD6E-6782B1403249}" type="pres">
      <dgm:prSet presAssocID="{6AEFBB20-0595-48F6-847C-75F0F0B16E34}" presName="Name0" presStyleCnt="0">
        <dgm:presLayoutVars>
          <dgm:chMax val="7"/>
          <dgm:chPref val="7"/>
          <dgm:dir/>
        </dgm:presLayoutVars>
      </dgm:prSet>
      <dgm:spPr/>
    </dgm:pt>
    <dgm:pt modelId="{70893067-5C92-4CC5-95FF-EF2533D7212E}" type="pres">
      <dgm:prSet presAssocID="{6AEFBB20-0595-48F6-847C-75F0F0B16E34}" presName="Name1" presStyleCnt="0"/>
      <dgm:spPr/>
    </dgm:pt>
    <dgm:pt modelId="{FC848EC0-F26D-4CEC-8D59-C593D6B390A6}" type="pres">
      <dgm:prSet presAssocID="{6AEFBB20-0595-48F6-847C-75F0F0B16E34}" presName="cycle" presStyleCnt="0"/>
      <dgm:spPr/>
    </dgm:pt>
    <dgm:pt modelId="{B961113D-5179-42D5-81C3-27CE66F59097}" type="pres">
      <dgm:prSet presAssocID="{6AEFBB20-0595-48F6-847C-75F0F0B16E34}" presName="srcNode" presStyleLbl="node1" presStyleIdx="0" presStyleCnt="5"/>
      <dgm:spPr/>
    </dgm:pt>
    <dgm:pt modelId="{936244ED-16E5-4C44-A0FE-C407C5D18ADB}" type="pres">
      <dgm:prSet presAssocID="{6AEFBB20-0595-48F6-847C-75F0F0B16E34}" presName="conn" presStyleLbl="parChTrans1D2" presStyleIdx="0" presStyleCnt="1"/>
      <dgm:spPr/>
    </dgm:pt>
    <dgm:pt modelId="{53F332F7-4741-4C65-B56A-9BD8F05317B8}" type="pres">
      <dgm:prSet presAssocID="{6AEFBB20-0595-48F6-847C-75F0F0B16E34}" presName="extraNode" presStyleLbl="node1" presStyleIdx="0" presStyleCnt="5"/>
      <dgm:spPr/>
    </dgm:pt>
    <dgm:pt modelId="{31CEFC1F-9FAB-4D17-83FD-3D620216BB32}" type="pres">
      <dgm:prSet presAssocID="{6AEFBB20-0595-48F6-847C-75F0F0B16E34}" presName="dstNode" presStyleLbl="node1" presStyleIdx="0" presStyleCnt="5"/>
      <dgm:spPr/>
    </dgm:pt>
    <dgm:pt modelId="{87BE4F7E-C9BA-4DB2-A519-E4FB369E07FC}" type="pres">
      <dgm:prSet presAssocID="{CA58DEE3-ACEA-47C2-B516-7CC235013B54}" presName="text_1" presStyleLbl="node1" presStyleIdx="0" presStyleCnt="5">
        <dgm:presLayoutVars>
          <dgm:bulletEnabled val="1"/>
        </dgm:presLayoutVars>
      </dgm:prSet>
      <dgm:spPr/>
    </dgm:pt>
    <dgm:pt modelId="{001E98F9-5B8E-4806-873B-FA0118318030}" type="pres">
      <dgm:prSet presAssocID="{CA58DEE3-ACEA-47C2-B516-7CC235013B54}" presName="accent_1" presStyleCnt="0"/>
      <dgm:spPr/>
    </dgm:pt>
    <dgm:pt modelId="{C37140A4-A0D4-475B-A120-DEAF4D8441F1}" type="pres">
      <dgm:prSet presAssocID="{CA58DEE3-ACEA-47C2-B516-7CC235013B54}" presName="accentRepeatNode" presStyleLbl="solidFgAcc1" presStyleIdx="0" presStyleCnt="5"/>
      <dgm:spPr/>
    </dgm:pt>
    <dgm:pt modelId="{C37BD028-BC17-4E2C-A6FC-9AEB4077F7BC}" type="pres">
      <dgm:prSet presAssocID="{FCBF0060-1A40-408B-A55B-33C05B752CD9}" presName="text_2" presStyleLbl="node1" presStyleIdx="1" presStyleCnt="5">
        <dgm:presLayoutVars>
          <dgm:bulletEnabled val="1"/>
        </dgm:presLayoutVars>
      </dgm:prSet>
      <dgm:spPr/>
    </dgm:pt>
    <dgm:pt modelId="{79C72605-9082-4CEE-A7D7-A2F5C07F80EF}" type="pres">
      <dgm:prSet presAssocID="{FCBF0060-1A40-408B-A55B-33C05B752CD9}" presName="accent_2" presStyleCnt="0"/>
      <dgm:spPr/>
    </dgm:pt>
    <dgm:pt modelId="{564B9B86-179E-491F-B1F8-DFD8012119D8}" type="pres">
      <dgm:prSet presAssocID="{FCBF0060-1A40-408B-A55B-33C05B752CD9}" presName="accentRepeatNode" presStyleLbl="solidFgAcc1" presStyleIdx="1" presStyleCnt="5"/>
      <dgm:spPr/>
    </dgm:pt>
    <dgm:pt modelId="{9CB777C7-5E71-45EF-A352-CDAE28D85D84}" type="pres">
      <dgm:prSet presAssocID="{D7ED6F2E-C8AF-4964-8211-8FF5DF2FEEE9}" presName="text_3" presStyleLbl="node1" presStyleIdx="2" presStyleCnt="5">
        <dgm:presLayoutVars>
          <dgm:bulletEnabled val="1"/>
        </dgm:presLayoutVars>
      </dgm:prSet>
      <dgm:spPr/>
    </dgm:pt>
    <dgm:pt modelId="{2C80478B-C766-4819-AF78-9AC547D81CE2}" type="pres">
      <dgm:prSet presAssocID="{D7ED6F2E-C8AF-4964-8211-8FF5DF2FEEE9}" presName="accent_3" presStyleCnt="0"/>
      <dgm:spPr/>
    </dgm:pt>
    <dgm:pt modelId="{C9B7D613-0B5B-4DA2-93A4-1C3E5FA7048A}" type="pres">
      <dgm:prSet presAssocID="{D7ED6F2E-C8AF-4964-8211-8FF5DF2FEEE9}" presName="accentRepeatNode" presStyleLbl="solidFgAcc1" presStyleIdx="2" presStyleCnt="5"/>
      <dgm:spPr/>
    </dgm:pt>
    <dgm:pt modelId="{3D109E37-15AA-4FE5-966C-1CF4C55E1A8E}" type="pres">
      <dgm:prSet presAssocID="{9B377F6E-5746-4069-A4BD-5F44B1F774C8}" presName="text_4" presStyleLbl="node1" presStyleIdx="3" presStyleCnt="5">
        <dgm:presLayoutVars>
          <dgm:bulletEnabled val="1"/>
        </dgm:presLayoutVars>
      </dgm:prSet>
      <dgm:spPr/>
    </dgm:pt>
    <dgm:pt modelId="{DD50D890-1B08-408F-956B-197A94F79317}" type="pres">
      <dgm:prSet presAssocID="{9B377F6E-5746-4069-A4BD-5F44B1F774C8}" presName="accent_4" presStyleCnt="0"/>
      <dgm:spPr/>
    </dgm:pt>
    <dgm:pt modelId="{1ED8C284-5E4C-44BA-9531-1FC393F0033C}" type="pres">
      <dgm:prSet presAssocID="{9B377F6E-5746-4069-A4BD-5F44B1F774C8}" presName="accentRepeatNode" presStyleLbl="solidFgAcc1" presStyleIdx="3" presStyleCnt="5"/>
      <dgm:spPr/>
    </dgm:pt>
    <dgm:pt modelId="{1751D4AA-0237-4417-BA02-23D6E1D372A7}" type="pres">
      <dgm:prSet presAssocID="{84C61A75-E513-4E50-BF2F-4ABFB91A2397}" presName="text_5" presStyleLbl="node1" presStyleIdx="4" presStyleCnt="5">
        <dgm:presLayoutVars>
          <dgm:bulletEnabled val="1"/>
        </dgm:presLayoutVars>
      </dgm:prSet>
      <dgm:spPr/>
    </dgm:pt>
    <dgm:pt modelId="{388A7977-AC17-48D2-8AD4-4D629AA35A2F}" type="pres">
      <dgm:prSet presAssocID="{84C61A75-E513-4E50-BF2F-4ABFB91A2397}" presName="accent_5" presStyleCnt="0"/>
      <dgm:spPr/>
    </dgm:pt>
    <dgm:pt modelId="{80661756-BCD2-471F-9426-6186C4DC664B}" type="pres">
      <dgm:prSet presAssocID="{84C61A75-E513-4E50-BF2F-4ABFB91A2397}" presName="accentRepeatNode" presStyleLbl="solidFgAcc1" presStyleIdx="4" presStyleCnt="5"/>
      <dgm:spPr/>
    </dgm:pt>
  </dgm:ptLst>
  <dgm:cxnLst>
    <dgm:cxn modelId="{C8FF7B10-2DB3-46B2-8235-89AC193C6A0A}" srcId="{6AEFBB20-0595-48F6-847C-75F0F0B16E34}" destId="{9B377F6E-5746-4069-A4BD-5F44B1F774C8}" srcOrd="3" destOrd="0" parTransId="{E549C0D0-6189-404C-81C4-F864790732D2}" sibTransId="{38665C8A-6271-472C-BD75-6296C51BA1B2}"/>
    <dgm:cxn modelId="{55438B15-3EDA-4E01-9A4A-2B36FE13CAB6}" type="presOf" srcId="{6AEFBB20-0595-48F6-847C-75F0F0B16E34}" destId="{923DEF2C-B1A6-48BC-AD6E-6782B1403249}" srcOrd="0" destOrd="0" presId="urn:microsoft.com/office/officeart/2008/layout/VerticalCurvedList"/>
    <dgm:cxn modelId="{8261331A-E1A1-44A0-9772-B9FC9EDDCCE2}" type="presOf" srcId="{9B377F6E-5746-4069-A4BD-5F44B1F774C8}" destId="{3D109E37-15AA-4FE5-966C-1CF4C55E1A8E}" srcOrd="0" destOrd="0" presId="urn:microsoft.com/office/officeart/2008/layout/VerticalCurvedList"/>
    <dgm:cxn modelId="{CE5FC72D-652E-4A08-9BDA-32CEB3D39914}" type="presOf" srcId="{62261E9D-204D-453C-82DD-0FC63EC0D2FD}" destId="{936244ED-16E5-4C44-A0FE-C407C5D18ADB}" srcOrd="0" destOrd="0" presId="urn:microsoft.com/office/officeart/2008/layout/VerticalCurvedList"/>
    <dgm:cxn modelId="{BAAB5D3B-04E6-43FB-B558-65183155577F}" srcId="{6AEFBB20-0595-48F6-847C-75F0F0B16E34}" destId="{84C61A75-E513-4E50-BF2F-4ABFB91A2397}" srcOrd="4" destOrd="0" parTransId="{B84984DA-8253-478F-85C4-3D7A405BD287}" sibTransId="{23FA03C3-7E1F-46FA-BA23-9089B9F38A65}"/>
    <dgm:cxn modelId="{4D26335D-8E0A-428B-B86B-5ED99D7C99F0}" type="presOf" srcId="{84C61A75-E513-4E50-BF2F-4ABFB91A2397}" destId="{1751D4AA-0237-4417-BA02-23D6E1D372A7}" srcOrd="0" destOrd="0" presId="urn:microsoft.com/office/officeart/2008/layout/VerticalCurvedList"/>
    <dgm:cxn modelId="{346A054E-7FA4-4135-B788-AC4A083D803F}" srcId="{6AEFBB20-0595-48F6-847C-75F0F0B16E34}" destId="{D7ED6F2E-C8AF-4964-8211-8FF5DF2FEEE9}" srcOrd="2" destOrd="0" parTransId="{55AE5520-94F4-4C76-AF0A-186A121AC622}" sibTransId="{502118CA-228F-4E8D-99C1-F8FED43FB61D}"/>
    <dgm:cxn modelId="{6AC1B6A6-CC61-44D0-9A20-25424733FF00}" type="presOf" srcId="{D7ED6F2E-C8AF-4964-8211-8FF5DF2FEEE9}" destId="{9CB777C7-5E71-45EF-A352-CDAE28D85D84}" srcOrd="0" destOrd="0" presId="urn:microsoft.com/office/officeart/2008/layout/VerticalCurvedList"/>
    <dgm:cxn modelId="{4C23C3CB-22DF-4F1D-BB4F-2E5EBCB06F1D}" type="presOf" srcId="{FCBF0060-1A40-408B-A55B-33C05B752CD9}" destId="{C37BD028-BC17-4E2C-A6FC-9AEB4077F7BC}" srcOrd="0" destOrd="0" presId="urn:microsoft.com/office/officeart/2008/layout/VerticalCurvedList"/>
    <dgm:cxn modelId="{CBF4EAD7-FC11-4AAE-8B83-A5DAFFFBACCF}" srcId="{6AEFBB20-0595-48F6-847C-75F0F0B16E34}" destId="{FCBF0060-1A40-408B-A55B-33C05B752CD9}" srcOrd="1" destOrd="0" parTransId="{4F958BBD-94A4-4FE8-BE12-9A4645065B69}" sibTransId="{903412F2-914E-4567-A2B4-AA843FC2A44E}"/>
    <dgm:cxn modelId="{92CAA0EF-3B70-4597-8352-6EE46FE40DF2}" type="presOf" srcId="{CA58DEE3-ACEA-47C2-B516-7CC235013B54}" destId="{87BE4F7E-C9BA-4DB2-A519-E4FB369E07FC}" srcOrd="0" destOrd="0" presId="urn:microsoft.com/office/officeart/2008/layout/VerticalCurvedList"/>
    <dgm:cxn modelId="{FD8855FE-BDF0-4DA9-BBB1-C27081FACECB}" srcId="{6AEFBB20-0595-48F6-847C-75F0F0B16E34}" destId="{CA58DEE3-ACEA-47C2-B516-7CC235013B54}" srcOrd="0" destOrd="0" parTransId="{19A5375C-FE5F-4DFE-B50B-CC0983A76482}" sibTransId="{62261E9D-204D-453C-82DD-0FC63EC0D2FD}"/>
    <dgm:cxn modelId="{52AD1840-AD6B-45FB-A2BB-887678F6D6B3}" type="presParOf" srcId="{923DEF2C-B1A6-48BC-AD6E-6782B1403249}" destId="{70893067-5C92-4CC5-95FF-EF2533D7212E}" srcOrd="0" destOrd="0" presId="urn:microsoft.com/office/officeart/2008/layout/VerticalCurvedList"/>
    <dgm:cxn modelId="{11DBF78E-A0D9-416D-B53A-429AE360D532}" type="presParOf" srcId="{70893067-5C92-4CC5-95FF-EF2533D7212E}" destId="{FC848EC0-F26D-4CEC-8D59-C593D6B390A6}" srcOrd="0" destOrd="0" presId="urn:microsoft.com/office/officeart/2008/layout/VerticalCurvedList"/>
    <dgm:cxn modelId="{EA5B7E8A-8B31-4FCF-A748-414FDFE397FE}" type="presParOf" srcId="{FC848EC0-F26D-4CEC-8D59-C593D6B390A6}" destId="{B961113D-5179-42D5-81C3-27CE66F59097}" srcOrd="0" destOrd="0" presId="urn:microsoft.com/office/officeart/2008/layout/VerticalCurvedList"/>
    <dgm:cxn modelId="{2B686D17-33BF-4834-A93C-CD5894914975}" type="presParOf" srcId="{FC848EC0-F26D-4CEC-8D59-C593D6B390A6}" destId="{936244ED-16E5-4C44-A0FE-C407C5D18ADB}" srcOrd="1" destOrd="0" presId="urn:microsoft.com/office/officeart/2008/layout/VerticalCurvedList"/>
    <dgm:cxn modelId="{40DD81E8-4A0F-4E5A-8F75-99A4628FDAD2}" type="presParOf" srcId="{FC848EC0-F26D-4CEC-8D59-C593D6B390A6}" destId="{53F332F7-4741-4C65-B56A-9BD8F05317B8}" srcOrd="2" destOrd="0" presId="urn:microsoft.com/office/officeart/2008/layout/VerticalCurvedList"/>
    <dgm:cxn modelId="{AF0FE859-77BA-49C1-91E7-A224D5C53611}" type="presParOf" srcId="{FC848EC0-F26D-4CEC-8D59-C593D6B390A6}" destId="{31CEFC1F-9FAB-4D17-83FD-3D620216BB32}" srcOrd="3" destOrd="0" presId="urn:microsoft.com/office/officeart/2008/layout/VerticalCurvedList"/>
    <dgm:cxn modelId="{D5D33E90-0B7D-4C8B-B5E0-FD4A54213293}" type="presParOf" srcId="{70893067-5C92-4CC5-95FF-EF2533D7212E}" destId="{87BE4F7E-C9BA-4DB2-A519-E4FB369E07FC}" srcOrd="1" destOrd="0" presId="urn:microsoft.com/office/officeart/2008/layout/VerticalCurvedList"/>
    <dgm:cxn modelId="{79D279AE-A358-4ED1-8F2F-610216D3F0B0}" type="presParOf" srcId="{70893067-5C92-4CC5-95FF-EF2533D7212E}" destId="{001E98F9-5B8E-4806-873B-FA0118318030}" srcOrd="2" destOrd="0" presId="urn:microsoft.com/office/officeart/2008/layout/VerticalCurvedList"/>
    <dgm:cxn modelId="{BE199021-8FD5-470B-B01A-52420EA20DEA}" type="presParOf" srcId="{001E98F9-5B8E-4806-873B-FA0118318030}" destId="{C37140A4-A0D4-475B-A120-DEAF4D8441F1}" srcOrd="0" destOrd="0" presId="urn:microsoft.com/office/officeart/2008/layout/VerticalCurvedList"/>
    <dgm:cxn modelId="{CA96F6F2-1A46-44DD-82A2-47BE7CEB6A55}" type="presParOf" srcId="{70893067-5C92-4CC5-95FF-EF2533D7212E}" destId="{C37BD028-BC17-4E2C-A6FC-9AEB4077F7BC}" srcOrd="3" destOrd="0" presId="urn:microsoft.com/office/officeart/2008/layout/VerticalCurvedList"/>
    <dgm:cxn modelId="{CA5AD7E2-32A0-421D-AD0F-F589E8D31454}" type="presParOf" srcId="{70893067-5C92-4CC5-95FF-EF2533D7212E}" destId="{79C72605-9082-4CEE-A7D7-A2F5C07F80EF}" srcOrd="4" destOrd="0" presId="urn:microsoft.com/office/officeart/2008/layout/VerticalCurvedList"/>
    <dgm:cxn modelId="{76404684-3E04-421E-AB5A-A8120A98EABE}" type="presParOf" srcId="{79C72605-9082-4CEE-A7D7-A2F5C07F80EF}" destId="{564B9B86-179E-491F-B1F8-DFD8012119D8}" srcOrd="0" destOrd="0" presId="urn:microsoft.com/office/officeart/2008/layout/VerticalCurvedList"/>
    <dgm:cxn modelId="{AC307651-0EEF-4F59-895E-0A49C7120186}" type="presParOf" srcId="{70893067-5C92-4CC5-95FF-EF2533D7212E}" destId="{9CB777C7-5E71-45EF-A352-CDAE28D85D84}" srcOrd="5" destOrd="0" presId="urn:microsoft.com/office/officeart/2008/layout/VerticalCurvedList"/>
    <dgm:cxn modelId="{A5A64B00-9EC9-4DFC-BA54-2F9FA607B88E}" type="presParOf" srcId="{70893067-5C92-4CC5-95FF-EF2533D7212E}" destId="{2C80478B-C766-4819-AF78-9AC547D81CE2}" srcOrd="6" destOrd="0" presId="urn:microsoft.com/office/officeart/2008/layout/VerticalCurvedList"/>
    <dgm:cxn modelId="{C21D88BF-ACF1-476C-B218-1D9DE1B00754}" type="presParOf" srcId="{2C80478B-C766-4819-AF78-9AC547D81CE2}" destId="{C9B7D613-0B5B-4DA2-93A4-1C3E5FA7048A}" srcOrd="0" destOrd="0" presId="urn:microsoft.com/office/officeart/2008/layout/VerticalCurvedList"/>
    <dgm:cxn modelId="{C53A18FB-8D64-4540-9278-5155AEF750E6}" type="presParOf" srcId="{70893067-5C92-4CC5-95FF-EF2533D7212E}" destId="{3D109E37-15AA-4FE5-966C-1CF4C55E1A8E}" srcOrd="7" destOrd="0" presId="urn:microsoft.com/office/officeart/2008/layout/VerticalCurvedList"/>
    <dgm:cxn modelId="{0D885CD7-073E-4181-9A07-8C89FCBEF28A}" type="presParOf" srcId="{70893067-5C92-4CC5-95FF-EF2533D7212E}" destId="{DD50D890-1B08-408F-956B-197A94F79317}" srcOrd="8" destOrd="0" presId="urn:microsoft.com/office/officeart/2008/layout/VerticalCurvedList"/>
    <dgm:cxn modelId="{F7716743-B86C-432D-A256-0245CC61F9A4}" type="presParOf" srcId="{DD50D890-1B08-408F-956B-197A94F79317}" destId="{1ED8C284-5E4C-44BA-9531-1FC393F0033C}" srcOrd="0" destOrd="0" presId="urn:microsoft.com/office/officeart/2008/layout/VerticalCurvedList"/>
    <dgm:cxn modelId="{BFB70D11-29C9-45C9-92ED-3AA4AE8AA318}" type="presParOf" srcId="{70893067-5C92-4CC5-95FF-EF2533D7212E}" destId="{1751D4AA-0237-4417-BA02-23D6E1D372A7}" srcOrd="9" destOrd="0" presId="urn:microsoft.com/office/officeart/2008/layout/VerticalCurvedList"/>
    <dgm:cxn modelId="{F998240B-0312-402B-8517-3760650F63DA}" type="presParOf" srcId="{70893067-5C92-4CC5-95FF-EF2533D7212E}" destId="{388A7977-AC17-48D2-8AD4-4D629AA35A2F}" srcOrd="10" destOrd="0" presId="urn:microsoft.com/office/officeart/2008/layout/VerticalCurvedList"/>
    <dgm:cxn modelId="{4B36E5DA-43AD-4C3A-8CE7-B1F1A58DE8A4}" type="presParOf" srcId="{388A7977-AC17-48D2-8AD4-4D629AA35A2F}" destId="{80661756-BCD2-471F-9426-6186C4DC66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FBB20-0595-48F6-847C-75F0F0B16E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CA7B2E3-9184-4EE2-9772-D7E5610D8BB0}">
      <dgm:prSet phldrT="[Text]"/>
      <dgm:spPr/>
      <dgm:t>
        <a:bodyPr/>
        <a:lstStyle/>
        <a:p>
          <a:r>
            <a:rPr lang="en-GB" dirty="0"/>
            <a:t>Full procurement lifecycle is regulated</a:t>
          </a:r>
        </a:p>
      </dgm:t>
    </dgm:pt>
    <dgm:pt modelId="{2A861F61-747A-469E-9B37-701112C7ED95}" type="parTrans" cxnId="{11D40303-0C29-4D8F-91E2-FE732BB043F8}">
      <dgm:prSet/>
      <dgm:spPr/>
      <dgm:t>
        <a:bodyPr/>
        <a:lstStyle/>
        <a:p>
          <a:endParaRPr lang="en-GB"/>
        </a:p>
      </dgm:t>
    </dgm:pt>
    <dgm:pt modelId="{F19C74F4-CEED-4E34-8EC3-F88BC048756B}" type="sibTrans" cxnId="{11D40303-0C29-4D8F-91E2-FE732BB043F8}">
      <dgm:prSet/>
      <dgm:spPr/>
      <dgm:t>
        <a:bodyPr/>
        <a:lstStyle/>
        <a:p>
          <a:endParaRPr lang="en-GB"/>
        </a:p>
      </dgm:t>
    </dgm:pt>
    <dgm:pt modelId="{5A8791A3-72F9-4C73-82B8-6F523BB86BD2}">
      <dgm:prSet phldrT="[Text]"/>
      <dgm:spPr/>
      <dgm:t>
        <a:bodyPr/>
        <a:lstStyle/>
        <a:p>
          <a:r>
            <a:rPr lang="en-GB" dirty="0"/>
            <a:t>New competitive flexible procedure</a:t>
          </a:r>
        </a:p>
      </dgm:t>
    </dgm:pt>
    <dgm:pt modelId="{3DE45C63-1A24-41C0-9129-D198C59D06CA}" type="parTrans" cxnId="{FD5C8501-36E4-4146-82A9-878D30EC4AA9}">
      <dgm:prSet/>
      <dgm:spPr/>
      <dgm:t>
        <a:bodyPr/>
        <a:lstStyle/>
        <a:p>
          <a:endParaRPr lang="en-GB"/>
        </a:p>
      </dgm:t>
    </dgm:pt>
    <dgm:pt modelId="{214E7FD1-1668-442D-9BD0-35819E7F07FB}" type="sibTrans" cxnId="{FD5C8501-36E4-4146-82A9-878D30EC4AA9}">
      <dgm:prSet/>
      <dgm:spPr/>
      <dgm:t>
        <a:bodyPr/>
        <a:lstStyle/>
        <a:p>
          <a:endParaRPr lang="en-GB"/>
        </a:p>
      </dgm:t>
    </dgm:pt>
    <dgm:pt modelId="{B3AB47D3-1F5D-4131-A79F-3385E0444348}">
      <dgm:prSet phldrT="[Text]"/>
      <dgm:spPr/>
      <dgm:t>
        <a:bodyPr/>
        <a:lstStyle/>
        <a:p>
          <a:r>
            <a:rPr lang="en-GB" dirty="0"/>
            <a:t>Change to award criteria (MEAT to MAT)</a:t>
          </a:r>
        </a:p>
      </dgm:t>
    </dgm:pt>
    <dgm:pt modelId="{3D319281-6BDD-4B1C-9E6D-C0C5C0FCE407}" type="parTrans" cxnId="{028D3BEF-8357-49AC-821D-7896914BC262}">
      <dgm:prSet/>
      <dgm:spPr/>
      <dgm:t>
        <a:bodyPr/>
        <a:lstStyle/>
        <a:p>
          <a:endParaRPr lang="en-GB"/>
        </a:p>
      </dgm:t>
    </dgm:pt>
    <dgm:pt modelId="{36312C40-FADB-4464-A457-993B2E4D31F6}" type="sibTrans" cxnId="{028D3BEF-8357-49AC-821D-7896914BC262}">
      <dgm:prSet/>
      <dgm:spPr/>
      <dgm:t>
        <a:bodyPr/>
        <a:lstStyle/>
        <a:p>
          <a:endParaRPr lang="en-GB"/>
        </a:p>
      </dgm:t>
    </dgm:pt>
    <dgm:pt modelId="{17E72B30-215E-4307-9E9F-443BEBD288A1}">
      <dgm:prSet phldrT="[Text]"/>
      <dgm:spPr/>
      <dgm:t>
        <a:bodyPr/>
        <a:lstStyle/>
        <a:p>
          <a:r>
            <a:rPr lang="en-GB" dirty="0"/>
            <a:t>Supplier registration system</a:t>
          </a:r>
        </a:p>
      </dgm:t>
    </dgm:pt>
    <dgm:pt modelId="{E21B1CFB-7F6D-4B7C-9CAA-44931947955F}" type="parTrans" cxnId="{32BB2571-BFE7-4D15-B594-A6FAD9DEE654}">
      <dgm:prSet/>
      <dgm:spPr/>
      <dgm:t>
        <a:bodyPr/>
        <a:lstStyle/>
        <a:p>
          <a:endParaRPr lang="en-GB"/>
        </a:p>
      </dgm:t>
    </dgm:pt>
    <dgm:pt modelId="{E007A0FF-2B17-4C41-8D72-85F712E954E8}" type="sibTrans" cxnId="{32BB2571-BFE7-4D15-B594-A6FAD9DEE654}">
      <dgm:prSet/>
      <dgm:spPr/>
      <dgm:t>
        <a:bodyPr/>
        <a:lstStyle/>
        <a:p>
          <a:endParaRPr lang="en-GB"/>
        </a:p>
      </dgm:t>
    </dgm:pt>
    <dgm:pt modelId="{96063A39-6482-4DA6-8F43-B5058A79ED41}">
      <dgm:prSet phldrT="[Text]"/>
      <dgm:spPr/>
      <dgm:t>
        <a:bodyPr/>
        <a:lstStyle/>
        <a:p>
          <a:r>
            <a:rPr lang="en-GB" dirty="0"/>
            <a:t>Procurement objectives</a:t>
          </a:r>
        </a:p>
      </dgm:t>
    </dgm:pt>
    <dgm:pt modelId="{3891508F-8572-4187-BC90-53FBDCCF36FF}" type="parTrans" cxnId="{923E5CFF-F645-47CD-867B-1E96620B9AA8}">
      <dgm:prSet/>
      <dgm:spPr/>
      <dgm:t>
        <a:bodyPr/>
        <a:lstStyle/>
        <a:p>
          <a:endParaRPr lang="en-GB"/>
        </a:p>
      </dgm:t>
    </dgm:pt>
    <dgm:pt modelId="{9FDF9B04-9CAF-447B-86BA-502CCBC882A7}" type="sibTrans" cxnId="{923E5CFF-F645-47CD-867B-1E96620B9AA8}">
      <dgm:prSet/>
      <dgm:spPr/>
      <dgm:t>
        <a:bodyPr/>
        <a:lstStyle/>
        <a:p>
          <a:endParaRPr lang="en-GB"/>
        </a:p>
      </dgm:t>
    </dgm:pt>
    <dgm:pt modelId="{EACC663F-E86E-4A71-9406-A1CC86098AC7}">
      <dgm:prSet phldrT="[Text]"/>
      <dgm:spPr/>
      <dgm:t>
        <a:bodyPr/>
        <a:lstStyle/>
        <a:p>
          <a:r>
            <a:rPr lang="en-GB" dirty="0"/>
            <a:t>New grounds for direct award</a:t>
          </a:r>
        </a:p>
      </dgm:t>
    </dgm:pt>
    <dgm:pt modelId="{8ACE1258-8911-4A87-8BC6-DBEACD607E20}" type="parTrans" cxnId="{F894B963-8843-4DD1-86EB-317B38AEF08D}">
      <dgm:prSet/>
      <dgm:spPr/>
      <dgm:t>
        <a:bodyPr/>
        <a:lstStyle/>
        <a:p>
          <a:endParaRPr lang="en-GB"/>
        </a:p>
      </dgm:t>
    </dgm:pt>
    <dgm:pt modelId="{365F7F03-DCCC-4C4F-91CF-9F2B1A83F5F1}" type="sibTrans" cxnId="{F894B963-8843-4DD1-86EB-317B38AEF08D}">
      <dgm:prSet/>
      <dgm:spPr/>
      <dgm:t>
        <a:bodyPr/>
        <a:lstStyle/>
        <a:p>
          <a:endParaRPr lang="en-GB"/>
        </a:p>
      </dgm:t>
    </dgm:pt>
    <dgm:pt modelId="{B85C8490-6B36-457E-B31F-A3ADB240A07B}">
      <dgm:prSet phldrT="[Text]"/>
      <dgm:spPr/>
      <dgm:t>
        <a:bodyPr/>
        <a:lstStyle/>
        <a:p>
          <a:r>
            <a:rPr lang="en-GB" dirty="0"/>
            <a:t>New safe harbours for modifications</a:t>
          </a:r>
        </a:p>
      </dgm:t>
    </dgm:pt>
    <dgm:pt modelId="{66D15C5E-F719-4E45-980C-D6077FF5A75A}" type="parTrans" cxnId="{B112219D-E7F6-4E75-8180-5FD0653B7B6A}">
      <dgm:prSet/>
      <dgm:spPr/>
      <dgm:t>
        <a:bodyPr/>
        <a:lstStyle/>
        <a:p>
          <a:endParaRPr lang="en-GB"/>
        </a:p>
      </dgm:t>
    </dgm:pt>
    <dgm:pt modelId="{00AB8580-A774-43A3-BBFE-92FE6571F0D6}" type="sibTrans" cxnId="{B112219D-E7F6-4E75-8180-5FD0653B7B6A}">
      <dgm:prSet/>
      <dgm:spPr/>
      <dgm:t>
        <a:bodyPr/>
        <a:lstStyle/>
        <a:p>
          <a:endParaRPr lang="en-GB"/>
        </a:p>
      </dgm:t>
    </dgm:pt>
    <dgm:pt modelId="{923DEF2C-B1A6-48BC-AD6E-6782B1403249}" type="pres">
      <dgm:prSet presAssocID="{6AEFBB20-0595-48F6-847C-75F0F0B16E34}" presName="Name0" presStyleCnt="0">
        <dgm:presLayoutVars>
          <dgm:chMax val="7"/>
          <dgm:chPref val="7"/>
          <dgm:dir/>
        </dgm:presLayoutVars>
      </dgm:prSet>
      <dgm:spPr/>
    </dgm:pt>
    <dgm:pt modelId="{70893067-5C92-4CC5-95FF-EF2533D7212E}" type="pres">
      <dgm:prSet presAssocID="{6AEFBB20-0595-48F6-847C-75F0F0B16E34}" presName="Name1" presStyleCnt="0"/>
      <dgm:spPr/>
    </dgm:pt>
    <dgm:pt modelId="{FC848EC0-F26D-4CEC-8D59-C593D6B390A6}" type="pres">
      <dgm:prSet presAssocID="{6AEFBB20-0595-48F6-847C-75F0F0B16E34}" presName="cycle" presStyleCnt="0"/>
      <dgm:spPr/>
    </dgm:pt>
    <dgm:pt modelId="{B961113D-5179-42D5-81C3-27CE66F59097}" type="pres">
      <dgm:prSet presAssocID="{6AEFBB20-0595-48F6-847C-75F0F0B16E34}" presName="srcNode" presStyleLbl="node1" presStyleIdx="0" presStyleCnt="7"/>
      <dgm:spPr/>
    </dgm:pt>
    <dgm:pt modelId="{936244ED-16E5-4C44-A0FE-C407C5D18ADB}" type="pres">
      <dgm:prSet presAssocID="{6AEFBB20-0595-48F6-847C-75F0F0B16E34}" presName="conn" presStyleLbl="parChTrans1D2" presStyleIdx="0" presStyleCnt="1"/>
      <dgm:spPr/>
    </dgm:pt>
    <dgm:pt modelId="{53F332F7-4741-4C65-B56A-9BD8F05317B8}" type="pres">
      <dgm:prSet presAssocID="{6AEFBB20-0595-48F6-847C-75F0F0B16E34}" presName="extraNode" presStyleLbl="node1" presStyleIdx="0" presStyleCnt="7"/>
      <dgm:spPr/>
    </dgm:pt>
    <dgm:pt modelId="{31CEFC1F-9FAB-4D17-83FD-3D620216BB32}" type="pres">
      <dgm:prSet presAssocID="{6AEFBB20-0595-48F6-847C-75F0F0B16E34}" presName="dstNode" presStyleLbl="node1" presStyleIdx="0" presStyleCnt="7"/>
      <dgm:spPr/>
    </dgm:pt>
    <dgm:pt modelId="{E47A04F0-9787-4EA9-945C-247BB20DE1F1}" type="pres">
      <dgm:prSet presAssocID="{ACA7B2E3-9184-4EE2-9772-D7E5610D8BB0}" presName="text_1" presStyleLbl="node1" presStyleIdx="0" presStyleCnt="7">
        <dgm:presLayoutVars>
          <dgm:bulletEnabled val="1"/>
        </dgm:presLayoutVars>
      </dgm:prSet>
      <dgm:spPr/>
    </dgm:pt>
    <dgm:pt modelId="{713950E6-FD84-4392-B766-AD4A06346872}" type="pres">
      <dgm:prSet presAssocID="{ACA7B2E3-9184-4EE2-9772-D7E5610D8BB0}" presName="accent_1" presStyleCnt="0"/>
      <dgm:spPr/>
    </dgm:pt>
    <dgm:pt modelId="{C1290EF3-B6E5-42CD-AEB8-73CA793F7611}" type="pres">
      <dgm:prSet presAssocID="{ACA7B2E3-9184-4EE2-9772-D7E5610D8BB0}" presName="accentRepeatNode" presStyleLbl="solidFgAcc1" presStyleIdx="0" presStyleCnt="7"/>
      <dgm:spPr/>
    </dgm:pt>
    <dgm:pt modelId="{97E51E0E-E16C-4B5A-B85E-8ADB6A70669C}" type="pres">
      <dgm:prSet presAssocID="{5A8791A3-72F9-4C73-82B8-6F523BB86BD2}" presName="text_2" presStyleLbl="node1" presStyleIdx="1" presStyleCnt="7">
        <dgm:presLayoutVars>
          <dgm:bulletEnabled val="1"/>
        </dgm:presLayoutVars>
      </dgm:prSet>
      <dgm:spPr/>
    </dgm:pt>
    <dgm:pt modelId="{024C4BC4-51EE-47CB-B4E8-56B3445A9DF6}" type="pres">
      <dgm:prSet presAssocID="{5A8791A3-72F9-4C73-82B8-6F523BB86BD2}" presName="accent_2" presStyleCnt="0"/>
      <dgm:spPr/>
    </dgm:pt>
    <dgm:pt modelId="{950C1073-9B57-4EBA-9BE4-40477D5DB039}" type="pres">
      <dgm:prSet presAssocID="{5A8791A3-72F9-4C73-82B8-6F523BB86BD2}" presName="accentRepeatNode" presStyleLbl="solidFgAcc1" presStyleIdx="1" presStyleCnt="7"/>
      <dgm:spPr/>
    </dgm:pt>
    <dgm:pt modelId="{D09D2548-EEDD-4AD8-A3AC-42C62E35C168}" type="pres">
      <dgm:prSet presAssocID="{B3AB47D3-1F5D-4131-A79F-3385E0444348}" presName="text_3" presStyleLbl="node1" presStyleIdx="2" presStyleCnt="7">
        <dgm:presLayoutVars>
          <dgm:bulletEnabled val="1"/>
        </dgm:presLayoutVars>
      </dgm:prSet>
      <dgm:spPr/>
    </dgm:pt>
    <dgm:pt modelId="{52C95805-6627-4D30-99DB-E6567D946E9F}" type="pres">
      <dgm:prSet presAssocID="{B3AB47D3-1F5D-4131-A79F-3385E0444348}" presName="accent_3" presStyleCnt="0"/>
      <dgm:spPr/>
    </dgm:pt>
    <dgm:pt modelId="{7C69218A-6FD1-4003-8E98-F3BBCEA89C1F}" type="pres">
      <dgm:prSet presAssocID="{B3AB47D3-1F5D-4131-A79F-3385E0444348}" presName="accentRepeatNode" presStyleLbl="solidFgAcc1" presStyleIdx="2" presStyleCnt="7"/>
      <dgm:spPr/>
    </dgm:pt>
    <dgm:pt modelId="{A5FEB9E6-828A-4EED-80B1-2383D9C6EECA}" type="pres">
      <dgm:prSet presAssocID="{17E72B30-215E-4307-9E9F-443BEBD288A1}" presName="text_4" presStyleLbl="node1" presStyleIdx="3" presStyleCnt="7">
        <dgm:presLayoutVars>
          <dgm:bulletEnabled val="1"/>
        </dgm:presLayoutVars>
      </dgm:prSet>
      <dgm:spPr/>
    </dgm:pt>
    <dgm:pt modelId="{DF86A442-87BD-4952-BC4A-C66526180EAA}" type="pres">
      <dgm:prSet presAssocID="{17E72B30-215E-4307-9E9F-443BEBD288A1}" presName="accent_4" presStyleCnt="0"/>
      <dgm:spPr/>
    </dgm:pt>
    <dgm:pt modelId="{25BEF0BD-CEB0-4A78-ADC8-F8E30510C7C9}" type="pres">
      <dgm:prSet presAssocID="{17E72B30-215E-4307-9E9F-443BEBD288A1}" presName="accentRepeatNode" presStyleLbl="solidFgAcc1" presStyleIdx="3" presStyleCnt="7"/>
      <dgm:spPr/>
    </dgm:pt>
    <dgm:pt modelId="{4D0E70C8-DF54-4C78-AAE9-09019E1F4A9F}" type="pres">
      <dgm:prSet presAssocID="{96063A39-6482-4DA6-8F43-B5058A79ED41}" presName="text_5" presStyleLbl="node1" presStyleIdx="4" presStyleCnt="7">
        <dgm:presLayoutVars>
          <dgm:bulletEnabled val="1"/>
        </dgm:presLayoutVars>
      </dgm:prSet>
      <dgm:spPr/>
    </dgm:pt>
    <dgm:pt modelId="{61CB016C-0E1E-4535-96AD-090B98F7AD81}" type="pres">
      <dgm:prSet presAssocID="{96063A39-6482-4DA6-8F43-B5058A79ED41}" presName="accent_5" presStyleCnt="0"/>
      <dgm:spPr/>
    </dgm:pt>
    <dgm:pt modelId="{F1D618E8-CD3D-4B1B-BA1E-C18F585912D9}" type="pres">
      <dgm:prSet presAssocID="{96063A39-6482-4DA6-8F43-B5058A79ED41}" presName="accentRepeatNode" presStyleLbl="solidFgAcc1" presStyleIdx="4" presStyleCnt="7"/>
      <dgm:spPr/>
    </dgm:pt>
    <dgm:pt modelId="{3DBB4073-B62A-4CF3-BDD5-DEECB02F63E5}" type="pres">
      <dgm:prSet presAssocID="{EACC663F-E86E-4A71-9406-A1CC86098AC7}" presName="text_6" presStyleLbl="node1" presStyleIdx="5" presStyleCnt="7">
        <dgm:presLayoutVars>
          <dgm:bulletEnabled val="1"/>
        </dgm:presLayoutVars>
      </dgm:prSet>
      <dgm:spPr/>
    </dgm:pt>
    <dgm:pt modelId="{4B4A1B4F-D55A-4EE0-ADD9-C09393D1722B}" type="pres">
      <dgm:prSet presAssocID="{EACC663F-E86E-4A71-9406-A1CC86098AC7}" presName="accent_6" presStyleCnt="0"/>
      <dgm:spPr/>
    </dgm:pt>
    <dgm:pt modelId="{93BFDAFF-BF1A-467F-A18C-70F4DD6DB38B}" type="pres">
      <dgm:prSet presAssocID="{EACC663F-E86E-4A71-9406-A1CC86098AC7}" presName="accentRepeatNode" presStyleLbl="solidFgAcc1" presStyleIdx="5" presStyleCnt="7"/>
      <dgm:spPr/>
    </dgm:pt>
    <dgm:pt modelId="{765E0EFC-42CB-489D-9D2F-7B1FEBA2A0D7}" type="pres">
      <dgm:prSet presAssocID="{B85C8490-6B36-457E-B31F-A3ADB240A07B}" presName="text_7" presStyleLbl="node1" presStyleIdx="6" presStyleCnt="7">
        <dgm:presLayoutVars>
          <dgm:bulletEnabled val="1"/>
        </dgm:presLayoutVars>
      </dgm:prSet>
      <dgm:spPr/>
    </dgm:pt>
    <dgm:pt modelId="{FE95E036-0EAA-4C8F-97C5-4E2FEE94FA4E}" type="pres">
      <dgm:prSet presAssocID="{B85C8490-6B36-457E-B31F-A3ADB240A07B}" presName="accent_7" presStyleCnt="0"/>
      <dgm:spPr/>
    </dgm:pt>
    <dgm:pt modelId="{D54ABB89-26B0-49EE-815B-192BA31DE481}" type="pres">
      <dgm:prSet presAssocID="{B85C8490-6B36-457E-B31F-A3ADB240A07B}" presName="accentRepeatNode" presStyleLbl="solidFgAcc1" presStyleIdx="6" presStyleCnt="7"/>
      <dgm:spPr/>
    </dgm:pt>
  </dgm:ptLst>
  <dgm:cxnLst>
    <dgm:cxn modelId="{FD5C8501-36E4-4146-82A9-878D30EC4AA9}" srcId="{6AEFBB20-0595-48F6-847C-75F0F0B16E34}" destId="{5A8791A3-72F9-4C73-82B8-6F523BB86BD2}" srcOrd="1" destOrd="0" parTransId="{3DE45C63-1A24-41C0-9129-D198C59D06CA}" sibTransId="{214E7FD1-1668-442D-9BD0-35819E7F07FB}"/>
    <dgm:cxn modelId="{11D40303-0C29-4D8F-91E2-FE732BB043F8}" srcId="{6AEFBB20-0595-48F6-847C-75F0F0B16E34}" destId="{ACA7B2E3-9184-4EE2-9772-D7E5610D8BB0}" srcOrd="0" destOrd="0" parTransId="{2A861F61-747A-469E-9B37-701112C7ED95}" sibTransId="{F19C74F4-CEED-4E34-8EC3-F88BC048756B}"/>
    <dgm:cxn modelId="{D19D2909-6E69-42C7-AA43-C3FF650F7D35}" type="presOf" srcId="{ACA7B2E3-9184-4EE2-9772-D7E5610D8BB0}" destId="{E47A04F0-9787-4EA9-945C-247BB20DE1F1}" srcOrd="0" destOrd="0" presId="urn:microsoft.com/office/officeart/2008/layout/VerticalCurvedList"/>
    <dgm:cxn modelId="{55438B15-3EDA-4E01-9A4A-2B36FE13CAB6}" type="presOf" srcId="{6AEFBB20-0595-48F6-847C-75F0F0B16E34}" destId="{923DEF2C-B1A6-48BC-AD6E-6782B1403249}" srcOrd="0" destOrd="0" presId="urn:microsoft.com/office/officeart/2008/layout/VerticalCurvedList"/>
    <dgm:cxn modelId="{B3A5FD1F-3E07-4210-810C-B0E534AEAE75}" type="presOf" srcId="{5A8791A3-72F9-4C73-82B8-6F523BB86BD2}" destId="{97E51E0E-E16C-4B5A-B85E-8ADB6A70669C}" srcOrd="0" destOrd="0" presId="urn:microsoft.com/office/officeart/2008/layout/VerticalCurvedList"/>
    <dgm:cxn modelId="{8B2E4A5C-7F6E-4A67-9CFD-1FA0F7247351}" type="presOf" srcId="{96063A39-6482-4DA6-8F43-B5058A79ED41}" destId="{4D0E70C8-DF54-4C78-AAE9-09019E1F4A9F}" srcOrd="0" destOrd="0" presId="urn:microsoft.com/office/officeart/2008/layout/VerticalCurvedList"/>
    <dgm:cxn modelId="{F894B963-8843-4DD1-86EB-317B38AEF08D}" srcId="{6AEFBB20-0595-48F6-847C-75F0F0B16E34}" destId="{EACC663F-E86E-4A71-9406-A1CC86098AC7}" srcOrd="5" destOrd="0" parTransId="{8ACE1258-8911-4A87-8BC6-DBEACD607E20}" sibTransId="{365F7F03-DCCC-4C4F-91CF-9F2B1A83F5F1}"/>
    <dgm:cxn modelId="{32BB2571-BFE7-4D15-B594-A6FAD9DEE654}" srcId="{6AEFBB20-0595-48F6-847C-75F0F0B16E34}" destId="{17E72B30-215E-4307-9E9F-443BEBD288A1}" srcOrd="3" destOrd="0" parTransId="{E21B1CFB-7F6D-4B7C-9CAA-44931947955F}" sibTransId="{E007A0FF-2B17-4C41-8D72-85F712E954E8}"/>
    <dgm:cxn modelId="{6379E755-70E7-4C02-864F-9A7DBB89F537}" type="presOf" srcId="{EACC663F-E86E-4A71-9406-A1CC86098AC7}" destId="{3DBB4073-B62A-4CF3-BDD5-DEECB02F63E5}" srcOrd="0" destOrd="0" presId="urn:microsoft.com/office/officeart/2008/layout/VerticalCurvedList"/>
    <dgm:cxn modelId="{F36A4198-6C62-48C9-AC83-D76D087BC3B2}" type="presOf" srcId="{B85C8490-6B36-457E-B31F-A3ADB240A07B}" destId="{765E0EFC-42CB-489D-9D2F-7B1FEBA2A0D7}" srcOrd="0" destOrd="0" presId="urn:microsoft.com/office/officeart/2008/layout/VerticalCurvedList"/>
    <dgm:cxn modelId="{B112219D-E7F6-4E75-8180-5FD0653B7B6A}" srcId="{6AEFBB20-0595-48F6-847C-75F0F0B16E34}" destId="{B85C8490-6B36-457E-B31F-A3ADB240A07B}" srcOrd="6" destOrd="0" parTransId="{66D15C5E-F719-4E45-980C-D6077FF5A75A}" sibTransId="{00AB8580-A774-43A3-BBFE-92FE6571F0D6}"/>
    <dgm:cxn modelId="{F4190CB7-D875-4F9B-9288-EC5BB3FB799D}" type="presOf" srcId="{17E72B30-215E-4307-9E9F-443BEBD288A1}" destId="{A5FEB9E6-828A-4EED-80B1-2383D9C6EECA}" srcOrd="0" destOrd="0" presId="urn:microsoft.com/office/officeart/2008/layout/VerticalCurvedList"/>
    <dgm:cxn modelId="{028D3BEF-8357-49AC-821D-7896914BC262}" srcId="{6AEFBB20-0595-48F6-847C-75F0F0B16E34}" destId="{B3AB47D3-1F5D-4131-A79F-3385E0444348}" srcOrd="2" destOrd="0" parTransId="{3D319281-6BDD-4B1C-9E6D-C0C5C0FCE407}" sibTransId="{36312C40-FADB-4464-A457-993B2E4D31F6}"/>
    <dgm:cxn modelId="{FBF254EF-E6C9-4D32-AB6D-B74C80C65024}" type="presOf" srcId="{F19C74F4-CEED-4E34-8EC3-F88BC048756B}" destId="{936244ED-16E5-4C44-A0FE-C407C5D18ADB}" srcOrd="0" destOrd="0" presId="urn:microsoft.com/office/officeart/2008/layout/VerticalCurvedList"/>
    <dgm:cxn modelId="{923E5CFF-F645-47CD-867B-1E96620B9AA8}" srcId="{6AEFBB20-0595-48F6-847C-75F0F0B16E34}" destId="{96063A39-6482-4DA6-8F43-B5058A79ED41}" srcOrd="4" destOrd="0" parTransId="{3891508F-8572-4187-BC90-53FBDCCF36FF}" sibTransId="{9FDF9B04-9CAF-447B-86BA-502CCBC882A7}"/>
    <dgm:cxn modelId="{ABFEB8FF-3D75-4B51-AE40-700F07FCD742}" type="presOf" srcId="{B3AB47D3-1F5D-4131-A79F-3385E0444348}" destId="{D09D2548-EEDD-4AD8-A3AC-42C62E35C168}" srcOrd="0" destOrd="0" presId="urn:microsoft.com/office/officeart/2008/layout/VerticalCurvedList"/>
    <dgm:cxn modelId="{52AD1840-AD6B-45FB-A2BB-887678F6D6B3}" type="presParOf" srcId="{923DEF2C-B1A6-48BC-AD6E-6782B1403249}" destId="{70893067-5C92-4CC5-95FF-EF2533D7212E}" srcOrd="0" destOrd="0" presId="urn:microsoft.com/office/officeart/2008/layout/VerticalCurvedList"/>
    <dgm:cxn modelId="{11DBF78E-A0D9-416D-B53A-429AE360D532}" type="presParOf" srcId="{70893067-5C92-4CC5-95FF-EF2533D7212E}" destId="{FC848EC0-F26D-4CEC-8D59-C593D6B390A6}" srcOrd="0" destOrd="0" presId="urn:microsoft.com/office/officeart/2008/layout/VerticalCurvedList"/>
    <dgm:cxn modelId="{EA5B7E8A-8B31-4FCF-A748-414FDFE397FE}" type="presParOf" srcId="{FC848EC0-F26D-4CEC-8D59-C593D6B390A6}" destId="{B961113D-5179-42D5-81C3-27CE66F59097}" srcOrd="0" destOrd="0" presId="urn:microsoft.com/office/officeart/2008/layout/VerticalCurvedList"/>
    <dgm:cxn modelId="{2B686D17-33BF-4834-A93C-CD5894914975}" type="presParOf" srcId="{FC848EC0-F26D-4CEC-8D59-C593D6B390A6}" destId="{936244ED-16E5-4C44-A0FE-C407C5D18ADB}" srcOrd="1" destOrd="0" presId="urn:microsoft.com/office/officeart/2008/layout/VerticalCurvedList"/>
    <dgm:cxn modelId="{40DD81E8-4A0F-4E5A-8F75-99A4628FDAD2}" type="presParOf" srcId="{FC848EC0-F26D-4CEC-8D59-C593D6B390A6}" destId="{53F332F7-4741-4C65-B56A-9BD8F05317B8}" srcOrd="2" destOrd="0" presId="urn:microsoft.com/office/officeart/2008/layout/VerticalCurvedList"/>
    <dgm:cxn modelId="{AF0FE859-77BA-49C1-91E7-A224D5C53611}" type="presParOf" srcId="{FC848EC0-F26D-4CEC-8D59-C593D6B390A6}" destId="{31CEFC1F-9FAB-4D17-83FD-3D620216BB32}" srcOrd="3" destOrd="0" presId="urn:microsoft.com/office/officeart/2008/layout/VerticalCurvedList"/>
    <dgm:cxn modelId="{7769D39F-BE1A-47D1-83FE-D3D724C59020}" type="presParOf" srcId="{70893067-5C92-4CC5-95FF-EF2533D7212E}" destId="{E47A04F0-9787-4EA9-945C-247BB20DE1F1}" srcOrd="1" destOrd="0" presId="urn:microsoft.com/office/officeart/2008/layout/VerticalCurvedList"/>
    <dgm:cxn modelId="{6FAEE5CE-1EC1-499D-81CD-77AE3BC8E6E3}" type="presParOf" srcId="{70893067-5C92-4CC5-95FF-EF2533D7212E}" destId="{713950E6-FD84-4392-B766-AD4A06346872}" srcOrd="2" destOrd="0" presId="urn:microsoft.com/office/officeart/2008/layout/VerticalCurvedList"/>
    <dgm:cxn modelId="{71EC8A48-13C3-4A4B-B76A-DFA1DB067396}" type="presParOf" srcId="{713950E6-FD84-4392-B766-AD4A06346872}" destId="{C1290EF3-B6E5-42CD-AEB8-73CA793F7611}" srcOrd="0" destOrd="0" presId="urn:microsoft.com/office/officeart/2008/layout/VerticalCurvedList"/>
    <dgm:cxn modelId="{46066E9B-C541-42E2-8023-3D51D89D8D46}" type="presParOf" srcId="{70893067-5C92-4CC5-95FF-EF2533D7212E}" destId="{97E51E0E-E16C-4B5A-B85E-8ADB6A70669C}" srcOrd="3" destOrd="0" presId="urn:microsoft.com/office/officeart/2008/layout/VerticalCurvedList"/>
    <dgm:cxn modelId="{0FCD897D-1679-400C-AD85-343CFB81861F}" type="presParOf" srcId="{70893067-5C92-4CC5-95FF-EF2533D7212E}" destId="{024C4BC4-51EE-47CB-B4E8-56B3445A9DF6}" srcOrd="4" destOrd="0" presId="urn:microsoft.com/office/officeart/2008/layout/VerticalCurvedList"/>
    <dgm:cxn modelId="{A3884815-9399-4C1F-A35D-A440939E0D83}" type="presParOf" srcId="{024C4BC4-51EE-47CB-B4E8-56B3445A9DF6}" destId="{950C1073-9B57-4EBA-9BE4-40477D5DB039}" srcOrd="0" destOrd="0" presId="urn:microsoft.com/office/officeart/2008/layout/VerticalCurvedList"/>
    <dgm:cxn modelId="{3D4F0819-1EA5-4C3F-A9BE-6A06379F2903}" type="presParOf" srcId="{70893067-5C92-4CC5-95FF-EF2533D7212E}" destId="{D09D2548-EEDD-4AD8-A3AC-42C62E35C168}" srcOrd="5" destOrd="0" presId="urn:microsoft.com/office/officeart/2008/layout/VerticalCurvedList"/>
    <dgm:cxn modelId="{D52E3C30-8B3E-4416-B2AA-7182E33FE523}" type="presParOf" srcId="{70893067-5C92-4CC5-95FF-EF2533D7212E}" destId="{52C95805-6627-4D30-99DB-E6567D946E9F}" srcOrd="6" destOrd="0" presId="urn:microsoft.com/office/officeart/2008/layout/VerticalCurvedList"/>
    <dgm:cxn modelId="{46F37B43-ABF4-4982-875D-F2CC1D90C9AF}" type="presParOf" srcId="{52C95805-6627-4D30-99DB-E6567D946E9F}" destId="{7C69218A-6FD1-4003-8E98-F3BBCEA89C1F}" srcOrd="0" destOrd="0" presId="urn:microsoft.com/office/officeart/2008/layout/VerticalCurvedList"/>
    <dgm:cxn modelId="{177B296E-349B-4879-B431-F5FF6A7F16A8}" type="presParOf" srcId="{70893067-5C92-4CC5-95FF-EF2533D7212E}" destId="{A5FEB9E6-828A-4EED-80B1-2383D9C6EECA}" srcOrd="7" destOrd="0" presId="urn:microsoft.com/office/officeart/2008/layout/VerticalCurvedList"/>
    <dgm:cxn modelId="{44108340-70C8-4D74-9D7D-695E047EE97B}" type="presParOf" srcId="{70893067-5C92-4CC5-95FF-EF2533D7212E}" destId="{DF86A442-87BD-4952-BC4A-C66526180EAA}" srcOrd="8" destOrd="0" presId="urn:microsoft.com/office/officeart/2008/layout/VerticalCurvedList"/>
    <dgm:cxn modelId="{36932908-6C2A-44FF-BD18-145088BC1EFC}" type="presParOf" srcId="{DF86A442-87BD-4952-BC4A-C66526180EAA}" destId="{25BEF0BD-CEB0-4A78-ADC8-F8E30510C7C9}" srcOrd="0" destOrd="0" presId="urn:microsoft.com/office/officeart/2008/layout/VerticalCurvedList"/>
    <dgm:cxn modelId="{EF06AB35-AE3C-4C39-A9F0-25E7A928CA7F}" type="presParOf" srcId="{70893067-5C92-4CC5-95FF-EF2533D7212E}" destId="{4D0E70C8-DF54-4C78-AAE9-09019E1F4A9F}" srcOrd="9" destOrd="0" presId="urn:microsoft.com/office/officeart/2008/layout/VerticalCurvedList"/>
    <dgm:cxn modelId="{C63E4893-9DB4-4BA4-98DB-37047A33881F}" type="presParOf" srcId="{70893067-5C92-4CC5-95FF-EF2533D7212E}" destId="{61CB016C-0E1E-4535-96AD-090B98F7AD81}" srcOrd="10" destOrd="0" presId="urn:microsoft.com/office/officeart/2008/layout/VerticalCurvedList"/>
    <dgm:cxn modelId="{F7873507-6EC2-4C4B-88C9-135882F162CB}" type="presParOf" srcId="{61CB016C-0E1E-4535-96AD-090B98F7AD81}" destId="{F1D618E8-CD3D-4B1B-BA1E-C18F585912D9}" srcOrd="0" destOrd="0" presId="urn:microsoft.com/office/officeart/2008/layout/VerticalCurvedList"/>
    <dgm:cxn modelId="{4C475A79-2D41-4C70-BD22-5731A7526F7B}" type="presParOf" srcId="{70893067-5C92-4CC5-95FF-EF2533D7212E}" destId="{3DBB4073-B62A-4CF3-BDD5-DEECB02F63E5}" srcOrd="11" destOrd="0" presId="urn:microsoft.com/office/officeart/2008/layout/VerticalCurvedList"/>
    <dgm:cxn modelId="{D260725F-F6CC-416E-BFB9-EA747A5E557E}" type="presParOf" srcId="{70893067-5C92-4CC5-95FF-EF2533D7212E}" destId="{4B4A1B4F-D55A-4EE0-ADD9-C09393D1722B}" srcOrd="12" destOrd="0" presId="urn:microsoft.com/office/officeart/2008/layout/VerticalCurvedList"/>
    <dgm:cxn modelId="{CEFC4B6F-0A31-4C27-B707-94317D7F9CDF}" type="presParOf" srcId="{4B4A1B4F-D55A-4EE0-ADD9-C09393D1722B}" destId="{93BFDAFF-BF1A-467F-A18C-70F4DD6DB38B}" srcOrd="0" destOrd="0" presId="urn:microsoft.com/office/officeart/2008/layout/VerticalCurvedList"/>
    <dgm:cxn modelId="{007C0848-31FB-4EA6-A9D2-61CFCA3F1838}" type="presParOf" srcId="{70893067-5C92-4CC5-95FF-EF2533D7212E}" destId="{765E0EFC-42CB-489D-9D2F-7B1FEBA2A0D7}" srcOrd="13" destOrd="0" presId="urn:microsoft.com/office/officeart/2008/layout/VerticalCurvedList"/>
    <dgm:cxn modelId="{3F361DAF-0F89-4562-AED5-768002B56301}" type="presParOf" srcId="{70893067-5C92-4CC5-95FF-EF2533D7212E}" destId="{FE95E036-0EAA-4C8F-97C5-4E2FEE94FA4E}" srcOrd="14" destOrd="0" presId="urn:microsoft.com/office/officeart/2008/layout/VerticalCurvedList"/>
    <dgm:cxn modelId="{5A760182-359B-4972-B473-A78C9CB62A98}" type="presParOf" srcId="{FE95E036-0EAA-4C8F-97C5-4E2FEE94FA4E}" destId="{D54ABB89-26B0-49EE-815B-192BA31DE4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79FDAF-807E-418A-9C55-012642FD139D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8468007-F48C-4576-BD47-5709D2765C0C}">
      <dgm:prSet phldrT="[Text]"/>
      <dgm:spPr/>
      <dgm:t>
        <a:bodyPr/>
        <a:lstStyle/>
        <a:p>
          <a:r>
            <a:rPr lang="en-GB" dirty="0"/>
            <a:t>Planning</a:t>
          </a:r>
        </a:p>
      </dgm:t>
    </dgm:pt>
    <dgm:pt modelId="{9CD21E17-1CDC-4C90-897E-9DE361C427CC}" type="parTrans" cxnId="{0E38A6AE-FC60-4046-8E63-13CD6C1F8D7B}">
      <dgm:prSet/>
      <dgm:spPr/>
      <dgm:t>
        <a:bodyPr/>
        <a:lstStyle/>
        <a:p>
          <a:endParaRPr lang="en-GB"/>
        </a:p>
      </dgm:t>
    </dgm:pt>
    <dgm:pt modelId="{D02DE5DA-2BE2-488A-885D-5FE45C382400}" type="sibTrans" cxnId="{0E38A6AE-FC60-4046-8E63-13CD6C1F8D7B}">
      <dgm:prSet/>
      <dgm:spPr/>
      <dgm:t>
        <a:bodyPr/>
        <a:lstStyle/>
        <a:p>
          <a:endParaRPr lang="en-GB"/>
        </a:p>
      </dgm:t>
    </dgm:pt>
    <dgm:pt modelId="{8E4FFDD6-3144-4741-89BB-254A8D8D16A9}">
      <dgm:prSet phldrT="[Text]"/>
      <dgm:spPr/>
      <dgm:t>
        <a:bodyPr/>
        <a:lstStyle/>
        <a:p>
          <a:r>
            <a:rPr lang="en-GB" dirty="0"/>
            <a:t>Pipeline Notice</a:t>
          </a:r>
        </a:p>
      </dgm:t>
    </dgm:pt>
    <dgm:pt modelId="{097E32AF-C167-4A44-91A8-AEC5DF7B33B3}" type="parTrans" cxnId="{10375509-F1E8-42AA-ABD5-91DFFD116463}">
      <dgm:prSet/>
      <dgm:spPr/>
      <dgm:t>
        <a:bodyPr/>
        <a:lstStyle/>
        <a:p>
          <a:endParaRPr lang="en-GB"/>
        </a:p>
      </dgm:t>
    </dgm:pt>
    <dgm:pt modelId="{3BDBFE86-0265-4A28-BD5C-66D6A99BB95F}" type="sibTrans" cxnId="{10375509-F1E8-42AA-ABD5-91DFFD116463}">
      <dgm:prSet/>
      <dgm:spPr/>
      <dgm:t>
        <a:bodyPr/>
        <a:lstStyle/>
        <a:p>
          <a:endParaRPr lang="en-GB"/>
        </a:p>
      </dgm:t>
    </dgm:pt>
    <dgm:pt modelId="{4B939B3D-C43C-41D5-98BD-3069E36E3C92}">
      <dgm:prSet phldrT="[Text]"/>
      <dgm:spPr/>
      <dgm:t>
        <a:bodyPr/>
        <a:lstStyle/>
        <a:p>
          <a:r>
            <a:rPr lang="en-GB" dirty="0"/>
            <a:t>Planned Procurement Notice</a:t>
          </a:r>
        </a:p>
      </dgm:t>
    </dgm:pt>
    <dgm:pt modelId="{C238C331-4D95-43BB-8DAC-5218F978A4EC}" type="parTrans" cxnId="{E906DB77-E30D-4F5B-8464-2652A7390700}">
      <dgm:prSet/>
      <dgm:spPr/>
      <dgm:t>
        <a:bodyPr/>
        <a:lstStyle/>
        <a:p>
          <a:endParaRPr lang="en-GB"/>
        </a:p>
      </dgm:t>
    </dgm:pt>
    <dgm:pt modelId="{62CCDD85-C0D6-4AAB-9E31-B69BF72473A6}" type="sibTrans" cxnId="{E906DB77-E30D-4F5B-8464-2652A7390700}">
      <dgm:prSet/>
      <dgm:spPr/>
      <dgm:t>
        <a:bodyPr/>
        <a:lstStyle/>
        <a:p>
          <a:endParaRPr lang="en-GB"/>
        </a:p>
      </dgm:t>
    </dgm:pt>
    <dgm:pt modelId="{26B5DDDD-FB14-4D06-9596-52B023D80207}">
      <dgm:prSet phldrT="[Text]"/>
      <dgm:spPr/>
      <dgm:t>
        <a:bodyPr/>
        <a:lstStyle/>
        <a:p>
          <a:r>
            <a:rPr lang="en-GB" dirty="0"/>
            <a:t>Tender</a:t>
          </a:r>
        </a:p>
      </dgm:t>
    </dgm:pt>
    <dgm:pt modelId="{9A462C9D-6FD0-41D8-A5F6-99EF4C8EB913}" type="parTrans" cxnId="{C8B8ADC1-3D52-4A1E-A926-06F2946D31AC}">
      <dgm:prSet/>
      <dgm:spPr/>
      <dgm:t>
        <a:bodyPr/>
        <a:lstStyle/>
        <a:p>
          <a:endParaRPr lang="en-GB"/>
        </a:p>
      </dgm:t>
    </dgm:pt>
    <dgm:pt modelId="{E6E9569D-F862-422E-ACC3-7E031C960B48}" type="sibTrans" cxnId="{C8B8ADC1-3D52-4A1E-A926-06F2946D31AC}">
      <dgm:prSet/>
      <dgm:spPr/>
      <dgm:t>
        <a:bodyPr/>
        <a:lstStyle/>
        <a:p>
          <a:endParaRPr lang="en-GB"/>
        </a:p>
      </dgm:t>
    </dgm:pt>
    <dgm:pt modelId="{DF067EFB-4282-40B9-B2CF-A40FE9B19EF0}">
      <dgm:prSet phldrT="[Text]"/>
      <dgm:spPr/>
      <dgm:t>
        <a:bodyPr/>
        <a:lstStyle/>
        <a:p>
          <a:r>
            <a:rPr lang="en-GB" dirty="0"/>
            <a:t>Tender Notice</a:t>
          </a:r>
        </a:p>
      </dgm:t>
    </dgm:pt>
    <dgm:pt modelId="{DDBD289E-7C57-4C76-B15B-D662018D7E3E}" type="parTrans" cxnId="{67D6C7FC-960D-43F1-B68F-8F79BA13AA89}">
      <dgm:prSet/>
      <dgm:spPr/>
      <dgm:t>
        <a:bodyPr/>
        <a:lstStyle/>
        <a:p>
          <a:endParaRPr lang="en-GB"/>
        </a:p>
      </dgm:t>
    </dgm:pt>
    <dgm:pt modelId="{8E3FF07F-3353-44A9-B176-1E55F50E6F9D}" type="sibTrans" cxnId="{67D6C7FC-960D-43F1-B68F-8F79BA13AA89}">
      <dgm:prSet/>
      <dgm:spPr/>
      <dgm:t>
        <a:bodyPr/>
        <a:lstStyle/>
        <a:p>
          <a:endParaRPr lang="en-GB"/>
        </a:p>
      </dgm:t>
    </dgm:pt>
    <dgm:pt modelId="{4C057017-473D-489F-9193-5BF83B5D8D48}">
      <dgm:prSet phldrT="[Text]"/>
      <dgm:spPr/>
      <dgm:t>
        <a:bodyPr/>
        <a:lstStyle/>
        <a:p>
          <a:r>
            <a:rPr lang="en-GB" dirty="0"/>
            <a:t>Award</a:t>
          </a:r>
        </a:p>
      </dgm:t>
    </dgm:pt>
    <dgm:pt modelId="{3C82A027-A3CC-4CE1-8FFF-061C8EE58D09}" type="parTrans" cxnId="{E1AE3ADF-9ED3-4377-9DD1-6F4C9891D3B0}">
      <dgm:prSet/>
      <dgm:spPr/>
      <dgm:t>
        <a:bodyPr/>
        <a:lstStyle/>
        <a:p>
          <a:endParaRPr lang="en-GB"/>
        </a:p>
      </dgm:t>
    </dgm:pt>
    <dgm:pt modelId="{27086D81-C082-49DD-BF6F-60E985CF436D}" type="sibTrans" cxnId="{E1AE3ADF-9ED3-4377-9DD1-6F4C9891D3B0}">
      <dgm:prSet/>
      <dgm:spPr/>
      <dgm:t>
        <a:bodyPr/>
        <a:lstStyle/>
        <a:p>
          <a:endParaRPr lang="en-GB"/>
        </a:p>
      </dgm:t>
    </dgm:pt>
    <dgm:pt modelId="{701C706C-DC67-4056-A22A-044F6F2AA6F3}">
      <dgm:prSet phldrT="[Text]"/>
      <dgm:spPr/>
      <dgm:t>
        <a:bodyPr/>
        <a:lstStyle/>
        <a:p>
          <a:r>
            <a:rPr lang="en-GB" dirty="0"/>
            <a:t>Contract Award Notice</a:t>
          </a:r>
        </a:p>
      </dgm:t>
    </dgm:pt>
    <dgm:pt modelId="{618E48AE-8AE5-407C-BE8C-0BC99DADEAB9}" type="parTrans" cxnId="{9F175BF5-E0AB-4919-81E9-43E0553B150D}">
      <dgm:prSet/>
      <dgm:spPr/>
      <dgm:t>
        <a:bodyPr/>
        <a:lstStyle/>
        <a:p>
          <a:endParaRPr lang="en-GB"/>
        </a:p>
      </dgm:t>
    </dgm:pt>
    <dgm:pt modelId="{C45F84E9-448D-43DD-9E12-B0501AF5CA6B}" type="sibTrans" cxnId="{9F175BF5-E0AB-4919-81E9-43E0553B150D}">
      <dgm:prSet/>
      <dgm:spPr/>
      <dgm:t>
        <a:bodyPr/>
        <a:lstStyle/>
        <a:p>
          <a:endParaRPr lang="en-GB"/>
        </a:p>
      </dgm:t>
    </dgm:pt>
    <dgm:pt modelId="{163D40F7-1F4A-4EFC-B0BD-7AC013C1D60B}">
      <dgm:prSet phldrT="[Text]"/>
      <dgm:spPr/>
      <dgm:t>
        <a:bodyPr/>
        <a:lstStyle/>
        <a:p>
          <a:r>
            <a:rPr lang="en-GB" dirty="0"/>
            <a:t>Contract</a:t>
          </a:r>
        </a:p>
      </dgm:t>
    </dgm:pt>
    <dgm:pt modelId="{95DA55FB-DFFE-4B5D-BB8F-AA6E4555985D}" type="parTrans" cxnId="{24A5BE84-DEF9-462B-9957-800006F39E61}">
      <dgm:prSet/>
      <dgm:spPr/>
      <dgm:t>
        <a:bodyPr/>
        <a:lstStyle/>
        <a:p>
          <a:endParaRPr lang="en-GB"/>
        </a:p>
      </dgm:t>
    </dgm:pt>
    <dgm:pt modelId="{D6BA30CE-2B18-4EE7-A4DD-FF63AF563804}" type="sibTrans" cxnId="{24A5BE84-DEF9-462B-9957-800006F39E61}">
      <dgm:prSet/>
      <dgm:spPr/>
      <dgm:t>
        <a:bodyPr/>
        <a:lstStyle/>
        <a:p>
          <a:endParaRPr lang="en-GB"/>
        </a:p>
      </dgm:t>
    </dgm:pt>
    <dgm:pt modelId="{76821C41-674F-40C1-85BF-FE7F0F6947A3}">
      <dgm:prSet phldrT="[Text]"/>
      <dgm:spPr/>
      <dgm:t>
        <a:bodyPr/>
        <a:lstStyle/>
        <a:p>
          <a:r>
            <a:rPr lang="en-GB" dirty="0"/>
            <a:t>Implementation</a:t>
          </a:r>
        </a:p>
      </dgm:t>
    </dgm:pt>
    <dgm:pt modelId="{C9563FC4-F2B0-452A-BA50-30C4B7B4FA7D}" type="parTrans" cxnId="{B1051ECC-DF20-4964-B019-CF09D720654D}">
      <dgm:prSet/>
      <dgm:spPr/>
      <dgm:t>
        <a:bodyPr/>
        <a:lstStyle/>
        <a:p>
          <a:endParaRPr lang="en-GB"/>
        </a:p>
      </dgm:t>
    </dgm:pt>
    <dgm:pt modelId="{931EC8F6-2A8B-4634-9C8B-E42AF44A3B5E}" type="sibTrans" cxnId="{B1051ECC-DF20-4964-B019-CF09D720654D}">
      <dgm:prSet/>
      <dgm:spPr/>
      <dgm:t>
        <a:bodyPr/>
        <a:lstStyle/>
        <a:p>
          <a:endParaRPr lang="en-GB"/>
        </a:p>
      </dgm:t>
    </dgm:pt>
    <dgm:pt modelId="{E295EAF6-0D36-4651-BCF1-E3F4764C9C10}">
      <dgm:prSet phldrT="[Text]"/>
      <dgm:spPr/>
      <dgm:t>
        <a:bodyPr/>
        <a:lstStyle/>
        <a:p>
          <a:r>
            <a:rPr lang="en-GB" dirty="0"/>
            <a:t>Preliminary Market Engagement Notice</a:t>
          </a:r>
        </a:p>
      </dgm:t>
    </dgm:pt>
    <dgm:pt modelId="{02B89773-BCCC-4BFA-AD30-3DC203964993}" type="parTrans" cxnId="{3842EB22-DAD0-4EBF-AA97-1CED3C1C7BCF}">
      <dgm:prSet/>
      <dgm:spPr/>
      <dgm:t>
        <a:bodyPr/>
        <a:lstStyle/>
        <a:p>
          <a:endParaRPr lang="en-GB"/>
        </a:p>
      </dgm:t>
    </dgm:pt>
    <dgm:pt modelId="{7061BBCA-A3F9-42BB-A223-E5474109C418}" type="sibTrans" cxnId="{3842EB22-DAD0-4EBF-AA97-1CED3C1C7BCF}">
      <dgm:prSet/>
      <dgm:spPr/>
      <dgm:t>
        <a:bodyPr/>
        <a:lstStyle/>
        <a:p>
          <a:endParaRPr lang="en-GB"/>
        </a:p>
      </dgm:t>
    </dgm:pt>
    <dgm:pt modelId="{8D46D13E-06E3-446D-BF4B-48C7D0940CE0}">
      <dgm:prSet phldrT="[Text]"/>
      <dgm:spPr/>
      <dgm:t>
        <a:bodyPr/>
        <a:lstStyle/>
        <a:p>
          <a:r>
            <a:rPr lang="en-GB" dirty="0"/>
            <a:t>Transparency Notice</a:t>
          </a:r>
        </a:p>
      </dgm:t>
    </dgm:pt>
    <dgm:pt modelId="{31FAC290-D22F-4A0B-8E5E-1FEAFDD3F0C3}" type="parTrans" cxnId="{089BBDCF-6CB6-408E-A985-A3E5449083BB}">
      <dgm:prSet/>
      <dgm:spPr/>
      <dgm:t>
        <a:bodyPr/>
        <a:lstStyle/>
        <a:p>
          <a:endParaRPr lang="en-GB"/>
        </a:p>
      </dgm:t>
    </dgm:pt>
    <dgm:pt modelId="{EA881FA0-2EDF-43E4-8D90-F95D00A278CF}" type="sibTrans" cxnId="{089BBDCF-6CB6-408E-A985-A3E5449083BB}">
      <dgm:prSet/>
      <dgm:spPr/>
      <dgm:t>
        <a:bodyPr/>
        <a:lstStyle/>
        <a:p>
          <a:endParaRPr lang="en-GB"/>
        </a:p>
      </dgm:t>
    </dgm:pt>
    <dgm:pt modelId="{3A2BAD92-2D97-4850-A73A-CEC0003895CE}">
      <dgm:prSet phldrT="[Text]"/>
      <dgm:spPr/>
      <dgm:t>
        <a:bodyPr/>
        <a:lstStyle/>
        <a:p>
          <a:r>
            <a:rPr lang="en-GB" dirty="0"/>
            <a:t>Dynamic Market Notice</a:t>
          </a:r>
        </a:p>
      </dgm:t>
    </dgm:pt>
    <dgm:pt modelId="{26677C8E-052B-4812-A4DC-1AD56310DE0B}" type="parTrans" cxnId="{84A34674-6DD6-46BD-BDCD-33424958EAAD}">
      <dgm:prSet/>
      <dgm:spPr/>
      <dgm:t>
        <a:bodyPr/>
        <a:lstStyle/>
        <a:p>
          <a:endParaRPr lang="en-GB"/>
        </a:p>
      </dgm:t>
    </dgm:pt>
    <dgm:pt modelId="{667286E6-FB51-4959-89F2-85000C7E73F1}" type="sibTrans" cxnId="{84A34674-6DD6-46BD-BDCD-33424958EAAD}">
      <dgm:prSet/>
      <dgm:spPr/>
      <dgm:t>
        <a:bodyPr/>
        <a:lstStyle/>
        <a:p>
          <a:endParaRPr lang="en-GB"/>
        </a:p>
      </dgm:t>
    </dgm:pt>
    <dgm:pt modelId="{067667E7-7B16-475A-9B45-1F5EAC50D449}">
      <dgm:prSet phldrT="[Text]"/>
      <dgm:spPr/>
      <dgm:t>
        <a:bodyPr/>
        <a:lstStyle/>
        <a:p>
          <a:r>
            <a:rPr lang="en-GB" dirty="0"/>
            <a:t>Contract Details Notice</a:t>
          </a:r>
        </a:p>
      </dgm:t>
    </dgm:pt>
    <dgm:pt modelId="{CB34D05D-093C-4599-A19C-DF5AE131556B}" type="parTrans" cxnId="{A80711F4-87C1-4D0E-93B0-9DF2EDF60EF2}">
      <dgm:prSet/>
      <dgm:spPr/>
      <dgm:t>
        <a:bodyPr/>
        <a:lstStyle/>
        <a:p>
          <a:endParaRPr lang="en-GB"/>
        </a:p>
      </dgm:t>
    </dgm:pt>
    <dgm:pt modelId="{3FD6C923-68D4-4B87-A847-D0F3F6DB0654}" type="sibTrans" cxnId="{A80711F4-87C1-4D0E-93B0-9DF2EDF60EF2}">
      <dgm:prSet/>
      <dgm:spPr/>
      <dgm:t>
        <a:bodyPr/>
        <a:lstStyle/>
        <a:p>
          <a:endParaRPr lang="en-GB"/>
        </a:p>
      </dgm:t>
    </dgm:pt>
    <dgm:pt modelId="{3A59BDEC-5DDB-483D-B6A8-7694A32E10CB}">
      <dgm:prSet phldrT="[Text]"/>
      <dgm:spPr/>
      <dgm:t>
        <a:bodyPr/>
        <a:lstStyle/>
        <a:p>
          <a:r>
            <a:rPr lang="en-GB" dirty="0"/>
            <a:t>Below-threshold Tender Notice</a:t>
          </a:r>
        </a:p>
      </dgm:t>
    </dgm:pt>
    <dgm:pt modelId="{454F6245-CFBC-4A48-B306-2FB548D8293A}" type="parTrans" cxnId="{4BB1A3DF-B2B5-43ED-AEBF-5256103CA5EA}">
      <dgm:prSet/>
      <dgm:spPr/>
      <dgm:t>
        <a:bodyPr/>
        <a:lstStyle/>
        <a:p>
          <a:endParaRPr lang="en-GB"/>
        </a:p>
      </dgm:t>
    </dgm:pt>
    <dgm:pt modelId="{7D597228-D478-47BF-B7B8-64AD37452C7F}" type="sibTrans" cxnId="{4BB1A3DF-B2B5-43ED-AEBF-5256103CA5EA}">
      <dgm:prSet/>
      <dgm:spPr/>
      <dgm:t>
        <a:bodyPr/>
        <a:lstStyle/>
        <a:p>
          <a:endParaRPr lang="en-GB"/>
        </a:p>
      </dgm:t>
    </dgm:pt>
    <dgm:pt modelId="{E0DB4E99-FA21-46E6-A963-6C31318B81E7}">
      <dgm:prSet phldrT="[Text]"/>
      <dgm:spPr/>
      <dgm:t>
        <a:bodyPr/>
        <a:lstStyle/>
        <a:p>
          <a:r>
            <a:rPr lang="en-GB" dirty="0"/>
            <a:t>Payments Compliance Notice</a:t>
          </a:r>
        </a:p>
      </dgm:t>
    </dgm:pt>
    <dgm:pt modelId="{FCC124E7-FD59-4AC9-A9E5-AEB7F24517D2}" type="parTrans" cxnId="{9AFEBDF5-8A44-41BE-9E90-262CB35CD48B}">
      <dgm:prSet/>
      <dgm:spPr/>
      <dgm:t>
        <a:bodyPr/>
        <a:lstStyle/>
        <a:p>
          <a:endParaRPr lang="en-GB"/>
        </a:p>
      </dgm:t>
    </dgm:pt>
    <dgm:pt modelId="{E7EFF295-AF2B-43A9-88EA-D6ABF7E7A678}" type="sibTrans" cxnId="{9AFEBDF5-8A44-41BE-9E90-262CB35CD48B}">
      <dgm:prSet/>
      <dgm:spPr/>
      <dgm:t>
        <a:bodyPr/>
        <a:lstStyle/>
        <a:p>
          <a:endParaRPr lang="en-GB"/>
        </a:p>
      </dgm:t>
    </dgm:pt>
    <dgm:pt modelId="{8304E665-CC47-4E6F-BAF3-2B6E84D2C35D}">
      <dgm:prSet phldrT="[Text]"/>
      <dgm:spPr/>
      <dgm:t>
        <a:bodyPr/>
        <a:lstStyle/>
        <a:p>
          <a:r>
            <a:rPr lang="en-GB" dirty="0"/>
            <a:t>Contract Change Notice</a:t>
          </a:r>
        </a:p>
      </dgm:t>
    </dgm:pt>
    <dgm:pt modelId="{594351A9-0481-4D16-8817-497A0DDFF4C5}" type="parTrans" cxnId="{34C361D5-B3A0-4576-93C4-3EB4D5895E6B}">
      <dgm:prSet/>
      <dgm:spPr/>
      <dgm:t>
        <a:bodyPr/>
        <a:lstStyle/>
        <a:p>
          <a:endParaRPr lang="en-GB"/>
        </a:p>
      </dgm:t>
    </dgm:pt>
    <dgm:pt modelId="{9FF0D5A7-5BC9-40B8-84F4-8E1E3BB610F0}" type="sibTrans" cxnId="{34C361D5-B3A0-4576-93C4-3EB4D5895E6B}">
      <dgm:prSet/>
      <dgm:spPr/>
      <dgm:t>
        <a:bodyPr/>
        <a:lstStyle/>
        <a:p>
          <a:endParaRPr lang="en-GB"/>
        </a:p>
      </dgm:t>
    </dgm:pt>
    <dgm:pt modelId="{B2718CF2-CC88-44E2-B9D4-D4F487B42DCD}">
      <dgm:prSet phldrT="[Text]"/>
      <dgm:spPr/>
      <dgm:t>
        <a:bodyPr/>
        <a:lstStyle/>
        <a:p>
          <a:r>
            <a:rPr lang="en-GB" dirty="0"/>
            <a:t>Contract Termination Notice</a:t>
          </a:r>
        </a:p>
      </dgm:t>
    </dgm:pt>
    <dgm:pt modelId="{458D5450-4F48-4765-A3D5-A2A51ABC6228}" type="parTrans" cxnId="{B364DD80-458A-4AAB-93BD-BFA09B74FEF6}">
      <dgm:prSet/>
      <dgm:spPr/>
      <dgm:t>
        <a:bodyPr/>
        <a:lstStyle/>
        <a:p>
          <a:endParaRPr lang="en-GB"/>
        </a:p>
      </dgm:t>
    </dgm:pt>
    <dgm:pt modelId="{39917A1A-A084-47AB-8A07-8ED5FA93B30F}" type="sibTrans" cxnId="{B364DD80-458A-4AAB-93BD-BFA09B74FEF6}">
      <dgm:prSet/>
      <dgm:spPr/>
      <dgm:t>
        <a:bodyPr/>
        <a:lstStyle/>
        <a:p>
          <a:endParaRPr lang="en-GB"/>
        </a:p>
      </dgm:t>
    </dgm:pt>
    <dgm:pt modelId="{A84CCAF2-D425-4C58-996C-9265A1C06CFD}">
      <dgm:prSet phldrT="[Text]"/>
      <dgm:spPr/>
      <dgm:t>
        <a:bodyPr/>
        <a:lstStyle/>
        <a:p>
          <a:r>
            <a:rPr lang="en-GB" dirty="0"/>
            <a:t>Contract Performance Notice</a:t>
          </a:r>
        </a:p>
      </dgm:t>
    </dgm:pt>
    <dgm:pt modelId="{EFE5FB96-B772-40C6-8EEB-54780130C697}" type="parTrans" cxnId="{1ABAFF32-F2A2-4828-A8A5-5434457E7BF1}">
      <dgm:prSet/>
      <dgm:spPr/>
      <dgm:t>
        <a:bodyPr/>
        <a:lstStyle/>
        <a:p>
          <a:endParaRPr lang="en-GB"/>
        </a:p>
      </dgm:t>
    </dgm:pt>
    <dgm:pt modelId="{57229FEF-1E0B-45F7-A332-4D1DD7FA6D0C}" type="sibTrans" cxnId="{1ABAFF32-F2A2-4828-A8A5-5434457E7BF1}">
      <dgm:prSet/>
      <dgm:spPr/>
      <dgm:t>
        <a:bodyPr/>
        <a:lstStyle/>
        <a:p>
          <a:endParaRPr lang="en-GB"/>
        </a:p>
      </dgm:t>
    </dgm:pt>
    <dgm:pt modelId="{B1006950-EFE0-4BC0-AC43-A58472C22EAF}" type="pres">
      <dgm:prSet presAssocID="{CF79FDAF-807E-418A-9C55-012642FD139D}" presName="Name0" presStyleCnt="0">
        <dgm:presLayoutVars>
          <dgm:dir/>
          <dgm:animLvl val="lvl"/>
          <dgm:resizeHandles val="exact"/>
        </dgm:presLayoutVars>
      </dgm:prSet>
      <dgm:spPr/>
    </dgm:pt>
    <dgm:pt modelId="{4449C1FB-8577-405D-8101-28BB53D1A810}" type="pres">
      <dgm:prSet presAssocID="{08468007-F48C-4576-BD47-5709D2765C0C}" presName="composite" presStyleCnt="0"/>
      <dgm:spPr/>
    </dgm:pt>
    <dgm:pt modelId="{3F2C1630-17F4-47D9-B23F-D8B8497A1054}" type="pres">
      <dgm:prSet presAssocID="{08468007-F48C-4576-BD47-5709D2765C0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762C624F-A986-400B-8D15-D65CFBE9C2D3}" type="pres">
      <dgm:prSet presAssocID="{08468007-F48C-4576-BD47-5709D2765C0C}" presName="desTx" presStyleLbl="alignAccFollowNode1" presStyleIdx="0" presStyleCnt="5">
        <dgm:presLayoutVars>
          <dgm:bulletEnabled val="1"/>
        </dgm:presLayoutVars>
      </dgm:prSet>
      <dgm:spPr/>
    </dgm:pt>
    <dgm:pt modelId="{403E2AB0-5C4E-4FA4-99EC-54E807BCF80F}" type="pres">
      <dgm:prSet presAssocID="{D02DE5DA-2BE2-488A-885D-5FE45C382400}" presName="space" presStyleCnt="0"/>
      <dgm:spPr/>
    </dgm:pt>
    <dgm:pt modelId="{0B338F39-62BC-465C-BA23-D8300B45737E}" type="pres">
      <dgm:prSet presAssocID="{26B5DDDD-FB14-4D06-9596-52B023D80207}" presName="composite" presStyleCnt="0"/>
      <dgm:spPr/>
    </dgm:pt>
    <dgm:pt modelId="{0644DA58-28C1-45EC-8256-BCD639867587}" type="pres">
      <dgm:prSet presAssocID="{26B5DDDD-FB14-4D06-9596-52B023D8020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61BF6644-F444-4C4C-8FB9-EE2F6388122E}" type="pres">
      <dgm:prSet presAssocID="{26B5DDDD-FB14-4D06-9596-52B023D80207}" presName="desTx" presStyleLbl="alignAccFollowNode1" presStyleIdx="1" presStyleCnt="5">
        <dgm:presLayoutVars>
          <dgm:bulletEnabled val="1"/>
        </dgm:presLayoutVars>
      </dgm:prSet>
      <dgm:spPr/>
    </dgm:pt>
    <dgm:pt modelId="{D713216B-628F-4BC6-A54C-33B57EFBEECC}" type="pres">
      <dgm:prSet presAssocID="{E6E9569D-F862-422E-ACC3-7E031C960B48}" presName="space" presStyleCnt="0"/>
      <dgm:spPr/>
    </dgm:pt>
    <dgm:pt modelId="{8B026A9A-C824-457A-84C1-A520012AA55E}" type="pres">
      <dgm:prSet presAssocID="{4C057017-473D-489F-9193-5BF83B5D8D48}" presName="composite" presStyleCnt="0"/>
      <dgm:spPr/>
    </dgm:pt>
    <dgm:pt modelId="{6CB48845-4A4C-4A98-988C-84B789A759BF}" type="pres">
      <dgm:prSet presAssocID="{4C057017-473D-489F-9193-5BF83B5D8D4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7137DA20-9243-422C-9EED-3A9B5B1216F7}" type="pres">
      <dgm:prSet presAssocID="{4C057017-473D-489F-9193-5BF83B5D8D48}" presName="desTx" presStyleLbl="alignAccFollowNode1" presStyleIdx="2" presStyleCnt="5">
        <dgm:presLayoutVars>
          <dgm:bulletEnabled val="1"/>
        </dgm:presLayoutVars>
      </dgm:prSet>
      <dgm:spPr/>
    </dgm:pt>
    <dgm:pt modelId="{02A201F9-0C9D-46AE-9CFE-1E914A2A7501}" type="pres">
      <dgm:prSet presAssocID="{27086D81-C082-49DD-BF6F-60E985CF436D}" presName="space" presStyleCnt="0"/>
      <dgm:spPr/>
    </dgm:pt>
    <dgm:pt modelId="{F6818232-2DAC-4E48-A37B-F391242A1448}" type="pres">
      <dgm:prSet presAssocID="{163D40F7-1F4A-4EFC-B0BD-7AC013C1D60B}" presName="composite" presStyleCnt="0"/>
      <dgm:spPr/>
    </dgm:pt>
    <dgm:pt modelId="{D338B21D-239F-4162-83BE-E8D395FC6F47}" type="pres">
      <dgm:prSet presAssocID="{163D40F7-1F4A-4EFC-B0BD-7AC013C1D60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F0667C8-1A61-47FD-9755-B013DC28250B}" type="pres">
      <dgm:prSet presAssocID="{163D40F7-1F4A-4EFC-B0BD-7AC013C1D60B}" presName="desTx" presStyleLbl="alignAccFollowNode1" presStyleIdx="3" presStyleCnt="5">
        <dgm:presLayoutVars>
          <dgm:bulletEnabled val="1"/>
        </dgm:presLayoutVars>
      </dgm:prSet>
      <dgm:spPr/>
    </dgm:pt>
    <dgm:pt modelId="{E8465785-8B01-44D4-894D-C4A8FF539B68}" type="pres">
      <dgm:prSet presAssocID="{D6BA30CE-2B18-4EE7-A4DD-FF63AF563804}" presName="space" presStyleCnt="0"/>
      <dgm:spPr/>
    </dgm:pt>
    <dgm:pt modelId="{3C720684-6777-48F4-B036-140CFEB5D46C}" type="pres">
      <dgm:prSet presAssocID="{76821C41-674F-40C1-85BF-FE7F0F6947A3}" presName="composite" presStyleCnt="0"/>
      <dgm:spPr/>
    </dgm:pt>
    <dgm:pt modelId="{66D7C9AF-0F84-4A94-B81B-430222E100AF}" type="pres">
      <dgm:prSet presAssocID="{76821C41-674F-40C1-85BF-FE7F0F6947A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BB8CFAB-20C2-48F4-9524-28D3B277DEA7}" type="pres">
      <dgm:prSet presAssocID="{76821C41-674F-40C1-85BF-FE7F0F6947A3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74B86D01-40DC-49AF-A11E-5D3B887D29A5}" type="presOf" srcId="{E295EAF6-0D36-4651-BCF1-E3F4764C9C10}" destId="{762C624F-A986-400B-8D15-D65CFBE9C2D3}" srcOrd="0" destOrd="2" presId="urn:microsoft.com/office/officeart/2005/8/layout/hList1"/>
    <dgm:cxn modelId="{A9029007-C870-4E57-84A4-6BD9E2E42886}" type="presOf" srcId="{A84CCAF2-D425-4C58-996C-9265A1C06CFD}" destId="{3BB8CFAB-20C2-48F4-9524-28D3B277DEA7}" srcOrd="0" destOrd="2" presId="urn:microsoft.com/office/officeart/2005/8/layout/hList1"/>
    <dgm:cxn modelId="{10375509-F1E8-42AA-ABD5-91DFFD116463}" srcId="{08468007-F48C-4576-BD47-5709D2765C0C}" destId="{8E4FFDD6-3144-4741-89BB-254A8D8D16A9}" srcOrd="0" destOrd="0" parTransId="{097E32AF-C167-4A44-91A8-AEC5DF7B33B3}" sibTransId="{3BDBFE86-0265-4A28-BD5C-66D6A99BB95F}"/>
    <dgm:cxn modelId="{6342E018-A543-4BBA-B91A-064F8B1C57CB}" type="presOf" srcId="{3A59BDEC-5DDB-483D-B6A8-7694A32E10CB}" destId="{4F0667C8-1A61-47FD-9755-B013DC28250B}" srcOrd="0" destOrd="1" presId="urn:microsoft.com/office/officeart/2005/8/layout/hList1"/>
    <dgm:cxn modelId="{0083111A-3A03-4043-999C-BA9B000A826C}" type="presOf" srcId="{8D46D13E-06E3-446D-BF4B-48C7D0940CE0}" destId="{61BF6644-F444-4C4C-8FB9-EE2F6388122E}" srcOrd="0" destOrd="1" presId="urn:microsoft.com/office/officeart/2005/8/layout/hList1"/>
    <dgm:cxn modelId="{25D75222-ABEF-44E9-A909-50728849E800}" type="presOf" srcId="{701C706C-DC67-4056-A22A-044F6F2AA6F3}" destId="{7137DA20-9243-422C-9EED-3A9B5B1216F7}" srcOrd="0" destOrd="0" presId="urn:microsoft.com/office/officeart/2005/8/layout/hList1"/>
    <dgm:cxn modelId="{DAE4DC22-F6E7-4177-A9C9-504C171D8472}" type="presOf" srcId="{3A2BAD92-2D97-4850-A73A-CEC0003895CE}" destId="{61BF6644-F444-4C4C-8FB9-EE2F6388122E}" srcOrd="0" destOrd="2" presId="urn:microsoft.com/office/officeart/2005/8/layout/hList1"/>
    <dgm:cxn modelId="{3842EB22-DAD0-4EBF-AA97-1CED3C1C7BCF}" srcId="{08468007-F48C-4576-BD47-5709D2765C0C}" destId="{E295EAF6-0D36-4651-BCF1-E3F4764C9C10}" srcOrd="2" destOrd="0" parTransId="{02B89773-BCCC-4BFA-AD30-3DC203964993}" sibTransId="{7061BBCA-A3F9-42BB-A223-E5474109C418}"/>
    <dgm:cxn modelId="{1ABAFF32-F2A2-4828-A8A5-5434457E7BF1}" srcId="{76821C41-674F-40C1-85BF-FE7F0F6947A3}" destId="{A84CCAF2-D425-4C58-996C-9265A1C06CFD}" srcOrd="2" destOrd="0" parTransId="{EFE5FB96-B772-40C6-8EEB-54780130C697}" sibTransId="{57229FEF-1E0B-45F7-A332-4D1DD7FA6D0C}"/>
    <dgm:cxn modelId="{3800AE3F-AE8D-4FCA-A803-E5C26B4F7F6A}" type="presOf" srcId="{163D40F7-1F4A-4EFC-B0BD-7AC013C1D60B}" destId="{D338B21D-239F-4162-83BE-E8D395FC6F47}" srcOrd="0" destOrd="0" presId="urn:microsoft.com/office/officeart/2005/8/layout/hList1"/>
    <dgm:cxn modelId="{495E3A48-8561-4CAC-B112-E81E05C687BF}" type="presOf" srcId="{E0DB4E99-FA21-46E6-A963-6C31318B81E7}" destId="{3BB8CFAB-20C2-48F4-9524-28D3B277DEA7}" srcOrd="0" destOrd="0" presId="urn:microsoft.com/office/officeart/2005/8/layout/hList1"/>
    <dgm:cxn modelId="{DFF1736E-F71C-44F0-B57F-946F6BF55DAB}" type="presOf" srcId="{B2718CF2-CC88-44E2-B9D4-D4F487B42DCD}" destId="{3BB8CFAB-20C2-48F4-9524-28D3B277DEA7}" srcOrd="0" destOrd="3" presId="urn:microsoft.com/office/officeart/2005/8/layout/hList1"/>
    <dgm:cxn modelId="{98DA5352-36C4-47BB-9BD3-EE4E6729EA80}" type="presOf" srcId="{DF067EFB-4282-40B9-B2CF-A40FE9B19EF0}" destId="{61BF6644-F444-4C4C-8FB9-EE2F6388122E}" srcOrd="0" destOrd="0" presId="urn:microsoft.com/office/officeart/2005/8/layout/hList1"/>
    <dgm:cxn modelId="{19B8AC73-FC07-41A1-BE69-DE46877709E9}" type="presOf" srcId="{4B939B3D-C43C-41D5-98BD-3069E36E3C92}" destId="{762C624F-A986-400B-8D15-D65CFBE9C2D3}" srcOrd="0" destOrd="1" presId="urn:microsoft.com/office/officeart/2005/8/layout/hList1"/>
    <dgm:cxn modelId="{84A34674-6DD6-46BD-BDCD-33424958EAAD}" srcId="{26B5DDDD-FB14-4D06-9596-52B023D80207}" destId="{3A2BAD92-2D97-4850-A73A-CEC0003895CE}" srcOrd="2" destOrd="0" parTransId="{26677C8E-052B-4812-A4DC-1AD56310DE0B}" sibTransId="{667286E6-FB51-4959-89F2-85000C7E73F1}"/>
    <dgm:cxn modelId="{E906DB77-E30D-4F5B-8464-2652A7390700}" srcId="{08468007-F48C-4576-BD47-5709D2765C0C}" destId="{4B939B3D-C43C-41D5-98BD-3069E36E3C92}" srcOrd="1" destOrd="0" parTransId="{C238C331-4D95-43BB-8DAC-5218F978A4EC}" sibTransId="{62CCDD85-C0D6-4AAB-9E31-B69BF72473A6}"/>
    <dgm:cxn modelId="{1D32FC79-E9B1-433C-8AB5-488471BF0F16}" type="presOf" srcId="{8E4FFDD6-3144-4741-89BB-254A8D8D16A9}" destId="{762C624F-A986-400B-8D15-D65CFBE9C2D3}" srcOrd="0" destOrd="0" presId="urn:microsoft.com/office/officeart/2005/8/layout/hList1"/>
    <dgm:cxn modelId="{B364DD80-458A-4AAB-93BD-BFA09B74FEF6}" srcId="{76821C41-674F-40C1-85BF-FE7F0F6947A3}" destId="{B2718CF2-CC88-44E2-B9D4-D4F487B42DCD}" srcOrd="3" destOrd="0" parTransId="{458D5450-4F48-4765-A3D5-A2A51ABC6228}" sibTransId="{39917A1A-A084-47AB-8A07-8ED5FA93B30F}"/>
    <dgm:cxn modelId="{24A5BE84-DEF9-462B-9957-800006F39E61}" srcId="{CF79FDAF-807E-418A-9C55-012642FD139D}" destId="{163D40F7-1F4A-4EFC-B0BD-7AC013C1D60B}" srcOrd="3" destOrd="0" parTransId="{95DA55FB-DFFE-4B5D-BB8F-AA6E4555985D}" sibTransId="{D6BA30CE-2B18-4EE7-A4DD-FF63AF563804}"/>
    <dgm:cxn modelId="{A62AAF8B-B1C7-4FA9-A56B-E19E688ABC0B}" type="presOf" srcId="{8304E665-CC47-4E6F-BAF3-2B6E84D2C35D}" destId="{3BB8CFAB-20C2-48F4-9524-28D3B277DEA7}" srcOrd="0" destOrd="1" presId="urn:microsoft.com/office/officeart/2005/8/layout/hList1"/>
    <dgm:cxn modelId="{28F14BA0-11BE-4C8B-8A0C-B1AB94036999}" type="presOf" srcId="{CF79FDAF-807E-418A-9C55-012642FD139D}" destId="{B1006950-EFE0-4BC0-AC43-A58472C22EAF}" srcOrd="0" destOrd="0" presId="urn:microsoft.com/office/officeart/2005/8/layout/hList1"/>
    <dgm:cxn modelId="{0E38A6AE-FC60-4046-8E63-13CD6C1F8D7B}" srcId="{CF79FDAF-807E-418A-9C55-012642FD139D}" destId="{08468007-F48C-4576-BD47-5709D2765C0C}" srcOrd="0" destOrd="0" parTransId="{9CD21E17-1CDC-4C90-897E-9DE361C427CC}" sibTransId="{D02DE5DA-2BE2-488A-885D-5FE45C382400}"/>
    <dgm:cxn modelId="{C8B8ADC1-3D52-4A1E-A926-06F2946D31AC}" srcId="{CF79FDAF-807E-418A-9C55-012642FD139D}" destId="{26B5DDDD-FB14-4D06-9596-52B023D80207}" srcOrd="1" destOrd="0" parTransId="{9A462C9D-6FD0-41D8-A5F6-99EF4C8EB913}" sibTransId="{E6E9569D-F862-422E-ACC3-7E031C960B48}"/>
    <dgm:cxn modelId="{A5AFCECB-C46A-4BBB-A5C7-FDA9365699DE}" type="presOf" srcId="{76821C41-674F-40C1-85BF-FE7F0F6947A3}" destId="{66D7C9AF-0F84-4A94-B81B-430222E100AF}" srcOrd="0" destOrd="0" presId="urn:microsoft.com/office/officeart/2005/8/layout/hList1"/>
    <dgm:cxn modelId="{B1051ECC-DF20-4964-B019-CF09D720654D}" srcId="{CF79FDAF-807E-418A-9C55-012642FD139D}" destId="{76821C41-674F-40C1-85BF-FE7F0F6947A3}" srcOrd="4" destOrd="0" parTransId="{C9563FC4-F2B0-452A-BA50-30C4B7B4FA7D}" sibTransId="{931EC8F6-2A8B-4634-9C8B-E42AF44A3B5E}"/>
    <dgm:cxn modelId="{20F261CD-6052-4E03-81CA-73F8EE4A0418}" type="presOf" srcId="{08468007-F48C-4576-BD47-5709D2765C0C}" destId="{3F2C1630-17F4-47D9-B23F-D8B8497A1054}" srcOrd="0" destOrd="0" presId="urn:microsoft.com/office/officeart/2005/8/layout/hList1"/>
    <dgm:cxn modelId="{089BBDCF-6CB6-408E-A985-A3E5449083BB}" srcId="{26B5DDDD-FB14-4D06-9596-52B023D80207}" destId="{8D46D13E-06E3-446D-BF4B-48C7D0940CE0}" srcOrd="1" destOrd="0" parTransId="{31FAC290-D22F-4A0B-8E5E-1FEAFDD3F0C3}" sibTransId="{EA881FA0-2EDF-43E4-8D90-F95D00A278CF}"/>
    <dgm:cxn modelId="{14EF09D2-8789-4E70-A0EF-00749919ADAC}" type="presOf" srcId="{067667E7-7B16-475A-9B45-1F5EAC50D449}" destId="{4F0667C8-1A61-47FD-9755-B013DC28250B}" srcOrd="0" destOrd="0" presId="urn:microsoft.com/office/officeart/2005/8/layout/hList1"/>
    <dgm:cxn modelId="{34C361D5-B3A0-4576-93C4-3EB4D5895E6B}" srcId="{76821C41-674F-40C1-85BF-FE7F0F6947A3}" destId="{8304E665-CC47-4E6F-BAF3-2B6E84D2C35D}" srcOrd="1" destOrd="0" parTransId="{594351A9-0481-4D16-8817-497A0DDFF4C5}" sibTransId="{9FF0D5A7-5BC9-40B8-84F4-8E1E3BB610F0}"/>
    <dgm:cxn modelId="{E1AE3ADF-9ED3-4377-9DD1-6F4C9891D3B0}" srcId="{CF79FDAF-807E-418A-9C55-012642FD139D}" destId="{4C057017-473D-489F-9193-5BF83B5D8D48}" srcOrd="2" destOrd="0" parTransId="{3C82A027-A3CC-4CE1-8FFF-061C8EE58D09}" sibTransId="{27086D81-C082-49DD-BF6F-60E985CF436D}"/>
    <dgm:cxn modelId="{4BB1A3DF-B2B5-43ED-AEBF-5256103CA5EA}" srcId="{163D40F7-1F4A-4EFC-B0BD-7AC013C1D60B}" destId="{3A59BDEC-5DDB-483D-B6A8-7694A32E10CB}" srcOrd="1" destOrd="0" parTransId="{454F6245-CFBC-4A48-B306-2FB548D8293A}" sibTransId="{7D597228-D478-47BF-B7B8-64AD37452C7F}"/>
    <dgm:cxn modelId="{EE6485F0-6244-4143-90AC-3CE40A4DBAD6}" type="presOf" srcId="{4C057017-473D-489F-9193-5BF83B5D8D48}" destId="{6CB48845-4A4C-4A98-988C-84B789A759BF}" srcOrd="0" destOrd="0" presId="urn:microsoft.com/office/officeart/2005/8/layout/hList1"/>
    <dgm:cxn modelId="{A80711F4-87C1-4D0E-93B0-9DF2EDF60EF2}" srcId="{163D40F7-1F4A-4EFC-B0BD-7AC013C1D60B}" destId="{067667E7-7B16-475A-9B45-1F5EAC50D449}" srcOrd="0" destOrd="0" parTransId="{CB34D05D-093C-4599-A19C-DF5AE131556B}" sibTransId="{3FD6C923-68D4-4B87-A847-D0F3F6DB0654}"/>
    <dgm:cxn modelId="{9F175BF5-E0AB-4919-81E9-43E0553B150D}" srcId="{4C057017-473D-489F-9193-5BF83B5D8D48}" destId="{701C706C-DC67-4056-A22A-044F6F2AA6F3}" srcOrd="0" destOrd="0" parTransId="{618E48AE-8AE5-407C-BE8C-0BC99DADEAB9}" sibTransId="{C45F84E9-448D-43DD-9E12-B0501AF5CA6B}"/>
    <dgm:cxn modelId="{9AFEBDF5-8A44-41BE-9E90-262CB35CD48B}" srcId="{76821C41-674F-40C1-85BF-FE7F0F6947A3}" destId="{E0DB4E99-FA21-46E6-A963-6C31318B81E7}" srcOrd="0" destOrd="0" parTransId="{FCC124E7-FD59-4AC9-A9E5-AEB7F24517D2}" sibTransId="{E7EFF295-AF2B-43A9-88EA-D6ABF7E7A678}"/>
    <dgm:cxn modelId="{67D6C7FC-960D-43F1-B68F-8F79BA13AA89}" srcId="{26B5DDDD-FB14-4D06-9596-52B023D80207}" destId="{DF067EFB-4282-40B9-B2CF-A40FE9B19EF0}" srcOrd="0" destOrd="0" parTransId="{DDBD289E-7C57-4C76-B15B-D662018D7E3E}" sibTransId="{8E3FF07F-3353-44A9-B176-1E55F50E6F9D}"/>
    <dgm:cxn modelId="{B1AF05FD-B794-44A3-8B04-EC43AF1BAE84}" type="presOf" srcId="{26B5DDDD-FB14-4D06-9596-52B023D80207}" destId="{0644DA58-28C1-45EC-8256-BCD639867587}" srcOrd="0" destOrd="0" presId="urn:microsoft.com/office/officeart/2005/8/layout/hList1"/>
    <dgm:cxn modelId="{BD9BC1DC-B0C5-41F2-A2D7-494E1D3C7E08}" type="presParOf" srcId="{B1006950-EFE0-4BC0-AC43-A58472C22EAF}" destId="{4449C1FB-8577-405D-8101-28BB53D1A810}" srcOrd="0" destOrd="0" presId="urn:microsoft.com/office/officeart/2005/8/layout/hList1"/>
    <dgm:cxn modelId="{AA170852-6F08-4369-BD77-7FB0CB00A588}" type="presParOf" srcId="{4449C1FB-8577-405D-8101-28BB53D1A810}" destId="{3F2C1630-17F4-47D9-B23F-D8B8497A1054}" srcOrd="0" destOrd="0" presId="urn:microsoft.com/office/officeart/2005/8/layout/hList1"/>
    <dgm:cxn modelId="{B4613D24-0CEB-4E3E-9954-38B763EAFB42}" type="presParOf" srcId="{4449C1FB-8577-405D-8101-28BB53D1A810}" destId="{762C624F-A986-400B-8D15-D65CFBE9C2D3}" srcOrd="1" destOrd="0" presId="urn:microsoft.com/office/officeart/2005/8/layout/hList1"/>
    <dgm:cxn modelId="{7DADA5C6-4B58-43B0-B70B-6DD88EA208F4}" type="presParOf" srcId="{B1006950-EFE0-4BC0-AC43-A58472C22EAF}" destId="{403E2AB0-5C4E-4FA4-99EC-54E807BCF80F}" srcOrd="1" destOrd="0" presId="urn:microsoft.com/office/officeart/2005/8/layout/hList1"/>
    <dgm:cxn modelId="{8F00F717-75BC-4E4B-A346-349075CD8447}" type="presParOf" srcId="{B1006950-EFE0-4BC0-AC43-A58472C22EAF}" destId="{0B338F39-62BC-465C-BA23-D8300B45737E}" srcOrd="2" destOrd="0" presId="urn:microsoft.com/office/officeart/2005/8/layout/hList1"/>
    <dgm:cxn modelId="{9BBB1BD9-DCF4-427B-A876-7B5D62C0D752}" type="presParOf" srcId="{0B338F39-62BC-465C-BA23-D8300B45737E}" destId="{0644DA58-28C1-45EC-8256-BCD639867587}" srcOrd="0" destOrd="0" presId="urn:microsoft.com/office/officeart/2005/8/layout/hList1"/>
    <dgm:cxn modelId="{76093DBF-8255-47FA-A10E-4BD7EFC325A2}" type="presParOf" srcId="{0B338F39-62BC-465C-BA23-D8300B45737E}" destId="{61BF6644-F444-4C4C-8FB9-EE2F6388122E}" srcOrd="1" destOrd="0" presId="urn:microsoft.com/office/officeart/2005/8/layout/hList1"/>
    <dgm:cxn modelId="{9D0C3B10-1DD0-44A8-80B9-5A760943EDA4}" type="presParOf" srcId="{B1006950-EFE0-4BC0-AC43-A58472C22EAF}" destId="{D713216B-628F-4BC6-A54C-33B57EFBEECC}" srcOrd="3" destOrd="0" presId="urn:microsoft.com/office/officeart/2005/8/layout/hList1"/>
    <dgm:cxn modelId="{C5A0F378-8CF3-46B7-993F-99B4566144C9}" type="presParOf" srcId="{B1006950-EFE0-4BC0-AC43-A58472C22EAF}" destId="{8B026A9A-C824-457A-84C1-A520012AA55E}" srcOrd="4" destOrd="0" presId="urn:microsoft.com/office/officeart/2005/8/layout/hList1"/>
    <dgm:cxn modelId="{D7EA65C2-83D7-4F77-A08A-2F0F534367EA}" type="presParOf" srcId="{8B026A9A-C824-457A-84C1-A520012AA55E}" destId="{6CB48845-4A4C-4A98-988C-84B789A759BF}" srcOrd="0" destOrd="0" presId="urn:microsoft.com/office/officeart/2005/8/layout/hList1"/>
    <dgm:cxn modelId="{8A1045B3-68F9-4E66-AE59-1AEC35393014}" type="presParOf" srcId="{8B026A9A-C824-457A-84C1-A520012AA55E}" destId="{7137DA20-9243-422C-9EED-3A9B5B1216F7}" srcOrd="1" destOrd="0" presId="urn:microsoft.com/office/officeart/2005/8/layout/hList1"/>
    <dgm:cxn modelId="{C18370BF-1A8F-4604-A2AA-C9BBD22FF685}" type="presParOf" srcId="{B1006950-EFE0-4BC0-AC43-A58472C22EAF}" destId="{02A201F9-0C9D-46AE-9CFE-1E914A2A7501}" srcOrd="5" destOrd="0" presId="urn:microsoft.com/office/officeart/2005/8/layout/hList1"/>
    <dgm:cxn modelId="{6E10AAE1-853E-45A2-B953-4E4489E5F2D0}" type="presParOf" srcId="{B1006950-EFE0-4BC0-AC43-A58472C22EAF}" destId="{F6818232-2DAC-4E48-A37B-F391242A1448}" srcOrd="6" destOrd="0" presId="urn:microsoft.com/office/officeart/2005/8/layout/hList1"/>
    <dgm:cxn modelId="{4A12301D-E686-49A8-A033-A2B46737BEBA}" type="presParOf" srcId="{F6818232-2DAC-4E48-A37B-F391242A1448}" destId="{D338B21D-239F-4162-83BE-E8D395FC6F47}" srcOrd="0" destOrd="0" presId="urn:microsoft.com/office/officeart/2005/8/layout/hList1"/>
    <dgm:cxn modelId="{EB732173-BC2A-4A7E-A189-CC8F1B4341DC}" type="presParOf" srcId="{F6818232-2DAC-4E48-A37B-F391242A1448}" destId="{4F0667C8-1A61-47FD-9755-B013DC28250B}" srcOrd="1" destOrd="0" presId="urn:microsoft.com/office/officeart/2005/8/layout/hList1"/>
    <dgm:cxn modelId="{BDF07034-9E3F-4244-923A-3FF695BA60D1}" type="presParOf" srcId="{B1006950-EFE0-4BC0-AC43-A58472C22EAF}" destId="{E8465785-8B01-44D4-894D-C4A8FF539B68}" srcOrd="7" destOrd="0" presId="urn:microsoft.com/office/officeart/2005/8/layout/hList1"/>
    <dgm:cxn modelId="{B44C471A-0436-4F8B-9F11-62B7F5006D62}" type="presParOf" srcId="{B1006950-EFE0-4BC0-AC43-A58472C22EAF}" destId="{3C720684-6777-48F4-B036-140CFEB5D46C}" srcOrd="8" destOrd="0" presId="urn:microsoft.com/office/officeart/2005/8/layout/hList1"/>
    <dgm:cxn modelId="{6A0D61FE-4239-4C48-B629-846820E9585D}" type="presParOf" srcId="{3C720684-6777-48F4-B036-140CFEB5D46C}" destId="{66D7C9AF-0F84-4A94-B81B-430222E100AF}" srcOrd="0" destOrd="0" presId="urn:microsoft.com/office/officeart/2005/8/layout/hList1"/>
    <dgm:cxn modelId="{2E6959B8-3A9F-46DE-8BE2-1A686655FB5E}" type="presParOf" srcId="{3C720684-6777-48F4-B036-140CFEB5D46C}" destId="{3BB8CFAB-20C2-48F4-9524-28D3B277DE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0F46D3-863C-4F56-B922-39EDC41067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9886C80-D1DC-4483-A824-93593EA30BD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800" dirty="0">
              <a:cs typeface="+mn-cs"/>
            </a:rPr>
            <a:t>Contracts over £5m must have at least 3 published </a:t>
          </a:r>
          <a:r>
            <a:rPr lang="en-GB" sz="2800" dirty="0" err="1">
              <a:cs typeface="+mn-cs"/>
            </a:rPr>
            <a:t>KPIs</a:t>
          </a:r>
          <a:endParaRPr lang="en-GB" sz="2800" dirty="0"/>
        </a:p>
      </dgm:t>
    </dgm:pt>
    <dgm:pt modelId="{735A44D8-D208-4CD1-9850-08E6207C66AB}" type="parTrans" cxnId="{7FB44AA7-FF55-4B25-8125-816C902252B1}">
      <dgm:prSet/>
      <dgm:spPr/>
      <dgm:t>
        <a:bodyPr/>
        <a:lstStyle/>
        <a:p>
          <a:endParaRPr lang="en-GB"/>
        </a:p>
      </dgm:t>
    </dgm:pt>
    <dgm:pt modelId="{73CE4843-EC53-4419-97C2-BCDF8BB25B8E}" type="sibTrans" cxnId="{7FB44AA7-FF55-4B25-8125-816C902252B1}">
      <dgm:prSet/>
      <dgm:spPr/>
      <dgm:t>
        <a:bodyPr/>
        <a:lstStyle/>
        <a:p>
          <a:endParaRPr lang="en-GB"/>
        </a:p>
      </dgm:t>
    </dgm:pt>
    <dgm:pt modelId="{8FF56FA7-58C9-4F2E-B7D0-C8ECA15E55E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800" dirty="0">
              <a:cs typeface="+mn-cs"/>
            </a:rPr>
            <a:t>Assess </a:t>
          </a:r>
          <a:r>
            <a:rPr lang="en-GB" sz="2800" dirty="0" err="1">
              <a:cs typeface="+mn-cs"/>
            </a:rPr>
            <a:t>KPI</a:t>
          </a:r>
          <a:r>
            <a:rPr lang="en-GB" sz="2800" dirty="0">
              <a:cs typeface="+mn-cs"/>
            </a:rPr>
            <a:t> performance annually</a:t>
          </a:r>
          <a:endParaRPr lang="en-GB" sz="2800" dirty="0"/>
        </a:p>
      </dgm:t>
    </dgm:pt>
    <dgm:pt modelId="{C6719B59-1A43-4F1D-A4BC-FDC10CD34DB2}" type="parTrans" cxnId="{A698BAB2-3EC7-4628-B6C3-1D33A4805B2C}">
      <dgm:prSet/>
      <dgm:spPr/>
      <dgm:t>
        <a:bodyPr/>
        <a:lstStyle/>
        <a:p>
          <a:endParaRPr lang="en-GB"/>
        </a:p>
      </dgm:t>
    </dgm:pt>
    <dgm:pt modelId="{5D2BC058-8A19-437F-A2A1-13B4C780D72A}" type="sibTrans" cxnId="{A698BAB2-3EC7-4628-B6C3-1D33A4805B2C}">
      <dgm:prSet/>
      <dgm:spPr/>
      <dgm:t>
        <a:bodyPr/>
        <a:lstStyle/>
        <a:p>
          <a:endParaRPr lang="en-GB"/>
        </a:p>
      </dgm:t>
    </dgm:pt>
    <dgm:pt modelId="{5FF3250C-E172-465F-9423-E6B42D09524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800" dirty="0">
              <a:cs typeface="+mn-cs"/>
            </a:rPr>
            <a:t>Also use to report on details of supplier's failure to perform</a:t>
          </a:r>
          <a:endParaRPr lang="en-GB" sz="2800" dirty="0"/>
        </a:p>
      </dgm:t>
    </dgm:pt>
    <dgm:pt modelId="{09729766-152D-493F-9C2A-59D081823970}" type="parTrans" cxnId="{AD3D7600-BC01-48A2-8283-F13B962705C1}">
      <dgm:prSet/>
      <dgm:spPr/>
      <dgm:t>
        <a:bodyPr/>
        <a:lstStyle/>
        <a:p>
          <a:endParaRPr lang="en-GB"/>
        </a:p>
      </dgm:t>
    </dgm:pt>
    <dgm:pt modelId="{58B18D7A-EFCE-48C9-9F50-D841B01770AD}" type="sibTrans" cxnId="{AD3D7600-BC01-48A2-8283-F13B962705C1}">
      <dgm:prSet/>
      <dgm:spPr/>
      <dgm:t>
        <a:bodyPr/>
        <a:lstStyle/>
        <a:p>
          <a:endParaRPr lang="en-GB"/>
        </a:p>
      </dgm:t>
    </dgm:pt>
    <dgm:pt modelId="{EAE84F10-F316-4206-B3AF-B9BAD5F25C81}">
      <dgm:prSet/>
      <dgm:spPr/>
      <dgm:t>
        <a:bodyPr/>
        <a:lstStyle/>
        <a:p>
          <a:r>
            <a:rPr lang="en-GB" dirty="0"/>
            <a:t>Link to discretionary exclusion for poor performance</a:t>
          </a:r>
        </a:p>
      </dgm:t>
    </dgm:pt>
    <dgm:pt modelId="{919EB2C8-1D28-416D-A16F-86BD61FDEDAE}" type="parTrans" cxnId="{DCF8E8E3-784E-4617-9760-55E685AFC1B0}">
      <dgm:prSet/>
      <dgm:spPr/>
      <dgm:t>
        <a:bodyPr/>
        <a:lstStyle/>
        <a:p>
          <a:endParaRPr lang="en-GB"/>
        </a:p>
      </dgm:t>
    </dgm:pt>
    <dgm:pt modelId="{6C293C55-0AFD-4A7E-B679-E0A7A50F6201}" type="sibTrans" cxnId="{DCF8E8E3-784E-4617-9760-55E685AFC1B0}">
      <dgm:prSet/>
      <dgm:spPr/>
      <dgm:t>
        <a:bodyPr/>
        <a:lstStyle/>
        <a:p>
          <a:endParaRPr lang="en-GB"/>
        </a:p>
      </dgm:t>
    </dgm:pt>
    <dgm:pt modelId="{D7B742B8-F85A-45E1-B3D0-C8016F5DF564}" type="pres">
      <dgm:prSet presAssocID="{EF0F46D3-863C-4F56-B922-39EDC410676B}" presName="Name0" presStyleCnt="0">
        <dgm:presLayoutVars>
          <dgm:chMax val="7"/>
          <dgm:chPref val="7"/>
          <dgm:dir/>
        </dgm:presLayoutVars>
      </dgm:prSet>
      <dgm:spPr/>
    </dgm:pt>
    <dgm:pt modelId="{FD8CAED4-6359-436D-86D4-AC315A341B29}" type="pres">
      <dgm:prSet presAssocID="{EF0F46D3-863C-4F56-B922-39EDC410676B}" presName="Name1" presStyleCnt="0"/>
      <dgm:spPr/>
    </dgm:pt>
    <dgm:pt modelId="{8EF6F3ED-A8E4-4169-8A30-E70C6E2A0B2E}" type="pres">
      <dgm:prSet presAssocID="{EF0F46D3-863C-4F56-B922-39EDC410676B}" presName="cycle" presStyleCnt="0"/>
      <dgm:spPr/>
    </dgm:pt>
    <dgm:pt modelId="{467A97B9-2A05-42AA-A31D-6838186E0214}" type="pres">
      <dgm:prSet presAssocID="{EF0F46D3-863C-4F56-B922-39EDC410676B}" presName="srcNode" presStyleLbl="node1" presStyleIdx="0" presStyleCnt="4"/>
      <dgm:spPr/>
    </dgm:pt>
    <dgm:pt modelId="{5039D948-2E14-4347-A6E6-167DB8DF24D4}" type="pres">
      <dgm:prSet presAssocID="{EF0F46D3-863C-4F56-B922-39EDC410676B}" presName="conn" presStyleLbl="parChTrans1D2" presStyleIdx="0" presStyleCnt="1"/>
      <dgm:spPr/>
    </dgm:pt>
    <dgm:pt modelId="{881A46B0-2816-45DB-8250-12F79A405866}" type="pres">
      <dgm:prSet presAssocID="{EF0F46D3-863C-4F56-B922-39EDC410676B}" presName="extraNode" presStyleLbl="node1" presStyleIdx="0" presStyleCnt="4"/>
      <dgm:spPr/>
    </dgm:pt>
    <dgm:pt modelId="{44C188A2-21A3-4BAF-B3E0-28E62A6E9248}" type="pres">
      <dgm:prSet presAssocID="{EF0F46D3-863C-4F56-B922-39EDC410676B}" presName="dstNode" presStyleLbl="node1" presStyleIdx="0" presStyleCnt="4"/>
      <dgm:spPr/>
    </dgm:pt>
    <dgm:pt modelId="{CE8CFFF9-D604-45EF-82E6-7A46FE6D665D}" type="pres">
      <dgm:prSet presAssocID="{E9886C80-D1DC-4483-A824-93593EA30BDC}" presName="text_1" presStyleLbl="node1" presStyleIdx="0" presStyleCnt="4">
        <dgm:presLayoutVars>
          <dgm:bulletEnabled val="1"/>
        </dgm:presLayoutVars>
      </dgm:prSet>
      <dgm:spPr/>
    </dgm:pt>
    <dgm:pt modelId="{0569DFB2-1A01-461B-9F96-9DCEC271A1E2}" type="pres">
      <dgm:prSet presAssocID="{E9886C80-D1DC-4483-A824-93593EA30BDC}" presName="accent_1" presStyleCnt="0"/>
      <dgm:spPr/>
    </dgm:pt>
    <dgm:pt modelId="{3D67E7CD-3B74-4204-AFB7-E1C5B5D11CC3}" type="pres">
      <dgm:prSet presAssocID="{E9886C80-D1DC-4483-A824-93593EA30BDC}" presName="accentRepeatNode" presStyleLbl="solidFgAcc1" presStyleIdx="0" presStyleCnt="4"/>
      <dgm:spPr/>
    </dgm:pt>
    <dgm:pt modelId="{6580FE56-8474-424B-9E5E-C342B0C78CEC}" type="pres">
      <dgm:prSet presAssocID="{8FF56FA7-58C9-4F2E-B7D0-C8ECA15E55E5}" presName="text_2" presStyleLbl="node1" presStyleIdx="1" presStyleCnt="4">
        <dgm:presLayoutVars>
          <dgm:bulletEnabled val="1"/>
        </dgm:presLayoutVars>
      </dgm:prSet>
      <dgm:spPr/>
    </dgm:pt>
    <dgm:pt modelId="{FD62E8A7-683B-4212-99C9-677770CF71AD}" type="pres">
      <dgm:prSet presAssocID="{8FF56FA7-58C9-4F2E-B7D0-C8ECA15E55E5}" presName="accent_2" presStyleCnt="0"/>
      <dgm:spPr/>
    </dgm:pt>
    <dgm:pt modelId="{431DF30C-5761-44FA-B0A4-920424135E24}" type="pres">
      <dgm:prSet presAssocID="{8FF56FA7-58C9-4F2E-B7D0-C8ECA15E55E5}" presName="accentRepeatNode" presStyleLbl="solidFgAcc1" presStyleIdx="1" presStyleCnt="4"/>
      <dgm:spPr/>
    </dgm:pt>
    <dgm:pt modelId="{4D5E239D-244D-4DEB-8628-5C7D11A5BF0D}" type="pres">
      <dgm:prSet presAssocID="{5FF3250C-E172-465F-9423-E6B42D09524F}" presName="text_3" presStyleLbl="node1" presStyleIdx="2" presStyleCnt="4">
        <dgm:presLayoutVars>
          <dgm:bulletEnabled val="1"/>
        </dgm:presLayoutVars>
      </dgm:prSet>
      <dgm:spPr/>
    </dgm:pt>
    <dgm:pt modelId="{836FCF9B-9256-4A35-B2BB-48791E23737D}" type="pres">
      <dgm:prSet presAssocID="{5FF3250C-E172-465F-9423-E6B42D09524F}" presName="accent_3" presStyleCnt="0"/>
      <dgm:spPr/>
    </dgm:pt>
    <dgm:pt modelId="{6DDFBF8D-7718-4962-A169-AE989760D290}" type="pres">
      <dgm:prSet presAssocID="{5FF3250C-E172-465F-9423-E6B42D09524F}" presName="accentRepeatNode" presStyleLbl="solidFgAcc1" presStyleIdx="2" presStyleCnt="4"/>
      <dgm:spPr/>
    </dgm:pt>
    <dgm:pt modelId="{4F933EEF-FCF7-497F-A54B-67C790761415}" type="pres">
      <dgm:prSet presAssocID="{EAE84F10-F316-4206-B3AF-B9BAD5F25C81}" presName="text_4" presStyleLbl="node1" presStyleIdx="3" presStyleCnt="4">
        <dgm:presLayoutVars>
          <dgm:bulletEnabled val="1"/>
        </dgm:presLayoutVars>
      </dgm:prSet>
      <dgm:spPr/>
    </dgm:pt>
    <dgm:pt modelId="{63329CD0-5D2F-49EA-9200-C9B591D38122}" type="pres">
      <dgm:prSet presAssocID="{EAE84F10-F316-4206-B3AF-B9BAD5F25C81}" presName="accent_4" presStyleCnt="0"/>
      <dgm:spPr/>
    </dgm:pt>
    <dgm:pt modelId="{EBF06C12-A598-4BEA-BD78-01FFC3A0434C}" type="pres">
      <dgm:prSet presAssocID="{EAE84F10-F316-4206-B3AF-B9BAD5F25C81}" presName="accentRepeatNode" presStyleLbl="solidFgAcc1" presStyleIdx="3" presStyleCnt="4"/>
      <dgm:spPr/>
    </dgm:pt>
  </dgm:ptLst>
  <dgm:cxnLst>
    <dgm:cxn modelId="{AD3D7600-BC01-48A2-8283-F13B962705C1}" srcId="{EF0F46D3-863C-4F56-B922-39EDC410676B}" destId="{5FF3250C-E172-465F-9423-E6B42D09524F}" srcOrd="2" destOrd="0" parTransId="{09729766-152D-493F-9C2A-59D081823970}" sibTransId="{58B18D7A-EFCE-48C9-9F50-D841B01770AD}"/>
    <dgm:cxn modelId="{4EC88720-377B-4DFA-9163-57383BB7673E}" type="presOf" srcId="{73CE4843-EC53-4419-97C2-BCDF8BB25B8E}" destId="{5039D948-2E14-4347-A6E6-167DB8DF24D4}" srcOrd="0" destOrd="0" presId="urn:microsoft.com/office/officeart/2008/layout/VerticalCurvedList"/>
    <dgm:cxn modelId="{8A4BE532-A539-4270-98F4-1D474EFCC706}" type="presOf" srcId="{EF0F46D3-863C-4F56-B922-39EDC410676B}" destId="{D7B742B8-F85A-45E1-B3D0-C8016F5DF564}" srcOrd="0" destOrd="0" presId="urn:microsoft.com/office/officeart/2008/layout/VerticalCurvedList"/>
    <dgm:cxn modelId="{84B7848A-1D44-4B57-9F6D-3DBEC0C1816D}" type="presOf" srcId="{EAE84F10-F316-4206-B3AF-B9BAD5F25C81}" destId="{4F933EEF-FCF7-497F-A54B-67C790761415}" srcOrd="0" destOrd="0" presId="urn:microsoft.com/office/officeart/2008/layout/VerticalCurvedList"/>
    <dgm:cxn modelId="{EF3398A6-D3D0-44A0-9135-A82E0A459C69}" type="presOf" srcId="{5FF3250C-E172-465F-9423-E6B42D09524F}" destId="{4D5E239D-244D-4DEB-8628-5C7D11A5BF0D}" srcOrd="0" destOrd="0" presId="urn:microsoft.com/office/officeart/2008/layout/VerticalCurvedList"/>
    <dgm:cxn modelId="{7FB44AA7-FF55-4B25-8125-816C902252B1}" srcId="{EF0F46D3-863C-4F56-B922-39EDC410676B}" destId="{E9886C80-D1DC-4483-A824-93593EA30BDC}" srcOrd="0" destOrd="0" parTransId="{735A44D8-D208-4CD1-9850-08E6207C66AB}" sibTransId="{73CE4843-EC53-4419-97C2-BCDF8BB25B8E}"/>
    <dgm:cxn modelId="{A698BAB2-3EC7-4628-B6C3-1D33A4805B2C}" srcId="{EF0F46D3-863C-4F56-B922-39EDC410676B}" destId="{8FF56FA7-58C9-4F2E-B7D0-C8ECA15E55E5}" srcOrd="1" destOrd="0" parTransId="{C6719B59-1A43-4F1D-A4BC-FDC10CD34DB2}" sibTransId="{5D2BC058-8A19-437F-A2A1-13B4C780D72A}"/>
    <dgm:cxn modelId="{FF475DC6-6E3A-493C-958B-8779C4721D24}" type="presOf" srcId="{E9886C80-D1DC-4483-A824-93593EA30BDC}" destId="{CE8CFFF9-D604-45EF-82E6-7A46FE6D665D}" srcOrd="0" destOrd="0" presId="urn:microsoft.com/office/officeart/2008/layout/VerticalCurvedList"/>
    <dgm:cxn modelId="{DCF8E8E3-784E-4617-9760-55E685AFC1B0}" srcId="{EF0F46D3-863C-4F56-B922-39EDC410676B}" destId="{EAE84F10-F316-4206-B3AF-B9BAD5F25C81}" srcOrd="3" destOrd="0" parTransId="{919EB2C8-1D28-416D-A16F-86BD61FDEDAE}" sibTransId="{6C293C55-0AFD-4A7E-B679-E0A7A50F6201}"/>
    <dgm:cxn modelId="{45510BFC-A0EA-4E2B-A37F-0D1705B4CDE7}" type="presOf" srcId="{8FF56FA7-58C9-4F2E-B7D0-C8ECA15E55E5}" destId="{6580FE56-8474-424B-9E5E-C342B0C78CEC}" srcOrd="0" destOrd="0" presId="urn:microsoft.com/office/officeart/2008/layout/VerticalCurvedList"/>
    <dgm:cxn modelId="{C8F0362C-A84F-432D-B339-ED70538317D9}" type="presParOf" srcId="{D7B742B8-F85A-45E1-B3D0-C8016F5DF564}" destId="{FD8CAED4-6359-436D-86D4-AC315A341B29}" srcOrd="0" destOrd="0" presId="urn:microsoft.com/office/officeart/2008/layout/VerticalCurvedList"/>
    <dgm:cxn modelId="{02350A9D-06DB-45BC-A71F-6463FC110D1B}" type="presParOf" srcId="{FD8CAED4-6359-436D-86D4-AC315A341B29}" destId="{8EF6F3ED-A8E4-4169-8A30-E70C6E2A0B2E}" srcOrd="0" destOrd="0" presId="urn:microsoft.com/office/officeart/2008/layout/VerticalCurvedList"/>
    <dgm:cxn modelId="{57CA04D4-5D0E-47DD-A371-920F80AF6722}" type="presParOf" srcId="{8EF6F3ED-A8E4-4169-8A30-E70C6E2A0B2E}" destId="{467A97B9-2A05-42AA-A31D-6838186E0214}" srcOrd="0" destOrd="0" presId="urn:microsoft.com/office/officeart/2008/layout/VerticalCurvedList"/>
    <dgm:cxn modelId="{ED414111-1386-4A56-B57D-53DFB09E62AC}" type="presParOf" srcId="{8EF6F3ED-A8E4-4169-8A30-E70C6E2A0B2E}" destId="{5039D948-2E14-4347-A6E6-167DB8DF24D4}" srcOrd="1" destOrd="0" presId="urn:microsoft.com/office/officeart/2008/layout/VerticalCurvedList"/>
    <dgm:cxn modelId="{A0BA6E56-3B06-49A5-876E-AADC56C4727A}" type="presParOf" srcId="{8EF6F3ED-A8E4-4169-8A30-E70C6E2A0B2E}" destId="{881A46B0-2816-45DB-8250-12F79A405866}" srcOrd="2" destOrd="0" presId="urn:microsoft.com/office/officeart/2008/layout/VerticalCurvedList"/>
    <dgm:cxn modelId="{468AF38C-62BD-478D-925A-3100C634360D}" type="presParOf" srcId="{8EF6F3ED-A8E4-4169-8A30-E70C6E2A0B2E}" destId="{44C188A2-21A3-4BAF-B3E0-28E62A6E9248}" srcOrd="3" destOrd="0" presId="urn:microsoft.com/office/officeart/2008/layout/VerticalCurvedList"/>
    <dgm:cxn modelId="{5C68C021-7AA4-4E46-9CBA-3069C7720EEF}" type="presParOf" srcId="{FD8CAED4-6359-436D-86D4-AC315A341B29}" destId="{CE8CFFF9-D604-45EF-82E6-7A46FE6D665D}" srcOrd="1" destOrd="0" presId="urn:microsoft.com/office/officeart/2008/layout/VerticalCurvedList"/>
    <dgm:cxn modelId="{5582669A-A581-4F13-A259-50C0ECB51EFA}" type="presParOf" srcId="{FD8CAED4-6359-436D-86D4-AC315A341B29}" destId="{0569DFB2-1A01-461B-9F96-9DCEC271A1E2}" srcOrd="2" destOrd="0" presId="urn:microsoft.com/office/officeart/2008/layout/VerticalCurvedList"/>
    <dgm:cxn modelId="{025B9E03-C59D-493F-8FBA-8585C21F2F42}" type="presParOf" srcId="{0569DFB2-1A01-461B-9F96-9DCEC271A1E2}" destId="{3D67E7CD-3B74-4204-AFB7-E1C5B5D11CC3}" srcOrd="0" destOrd="0" presId="urn:microsoft.com/office/officeart/2008/layout/VerticalCurvedList"/>
    <dgm:cxn modelId="{09BF3BDF-E67C-4CC1-81F4-8CA65A604F8C}" type="presParOf" srcId="{FD8CAED4-6359-436D-86D4-AC315A341B29}" destId="{6580FE56-8474-424B-9E5E-C342B0C78CEC}" srcOrd="3" destOrd="0" presId="urn:microsoft.com/office/officeart/2008/layout/VerticalCurvedList"/>
    <dgm:cxn modelId="{1FDCAA21-22D7-418C-A00E-0FCA763D3672}" type="presParOf" srcId="{FD8CAED4-6359-436D-86D4-AC315A341B29}" destId="{FD62E8A7-683B-4212-99C9-677770CF71AD}" srcOrd="4" destOrd="0" presId="urn:microsoft.com/office/officeart/2008/layout/VerticalCurvedList"/>
    <dgm:cxn modelId="{86DD66F0-8158-4CFD-9263-B66BEB869306}" type="presParOf" srcId="{FD62E8A7-683B-4212-99C9-677770CF71AD}" destId="{431DF30C-5761-44FA-B0A4-920424135E24}" srcOrd="0" destOrd="0" presId="urn:microsoft.com/office/officeart/2008/layout/VerticalCurvedList"/>
    <dgm:cxn modelId="{253A96D5-3821-406C-981B-5C52D8D7D5C5}" type="presParOf" srcId="{FD8CAED4-6359-436D-86D4-AC315A341B29}" destId="{4D5E239D-244D-4DEB-8628-5C7D11A5BF0D}" srcOrd="5" destOrd="0" presId="urn:microsoft.com/office/officeart/2008/layout/VerticalCurvedList"/>
    <dgm:cxn modelId="{48A778F0-A696-4690-9CD4-F2B11EDED35A}" type="presParOf" srcId="{FD8CAED4-6359-436D-86D4-AC315A341B29}" destId="{836FCF9B-9256-4A35-B2BB-48791E23737D}" srcOrd="6" destOrd="0" presId="urn:microsoft.com/office/officeart/2008/layout/VerticalCurvedList"/>
    <dgm:cxn modelId="{D507429B-2633-469A-9BD8-99273DB00223}" type="presParOf" srcId="{836FCF9B-9256-4A35-B2BB-48791E23737D}" destId="{6DDFBF8D-7718-4962-A169-AE989760D290}" srcOrd="0" destOrd="0" presId="urn:microsoft.com/office/officeart/2008/layout/VerticalCurvedList"/>
    <dgm:cxn modelId="{897F5131-C8B6-4527-BB81-4EC455E3843E}" type="presParOf" srcId="{FD8CAED4-6359-436D-86D4-AC315A341B29}" destId="{4F933EEF-FCF7-497F-A54B-67C790761415}" srcOrd="7" destOrd="0" presId="urn:microsoft.com/office/officeart/2008/layout/VerticalCurvedList"/>
    <dgm:cxn modelId="{69578B48-63AE-4128-8B57-6E9A83D87B2F}" type="presParOf" srcId="{FD8CAED4-6359-436D-86D4-AC315A341B29}" destId="{63329CD0-5D2F-49EA-9200-C9B591D38122}" srcOrd="8" destOrd="0" presId="urn:microsoft.com/office/officeart/2008/layout/VerticalCurvedList"/>
    <dgm:cxn modelId="{14BDEAC0-64D0-4DAB-9A94-6C7257CFA215}" type="presParOf" srcId="{63329CD0-5D2F-49EA-9200-C9B591D38122}" destId="{EBF06C12-A598-4BEA-BD78-01FFC3A043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463682-8B40-47FB-BAF0-D7E76B33140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F3D68B-4750-4BE4-9CCE-EAF0FB662FE1}">
      <dgm:prSet phldrT="[Text]"/>
      <dgm:spPr/>
      <dgm:t>
        <a:bodyPr/>
        <a:lstStyle/>
        <a:p>
          <a:r>
            <a:rPr lang="en-GB" dirty="0"/>
            <a:t>Mandatory Grounds</a:t>
          </a:r>
        </a:p>
      </dgm:t>
    </dgm:pt>
    <dgm:pt modelId="{B65CB67F-B7A8-457B-ACE8-5586EDFFB704}" type="parTrans" cxnId="{3F99BD83-F6B4-4970-B7E4-F208AD2B7E18}">
      <dgm:prSet/>
      <dgm:spPr/>
      <dgm:t>
        <a:bodyPr/>
        <a:lstStyle/>
        <a:p>
          <a:endParaRPr lang="en-GB"/>
        </a:p>
      </dgm:t>
    </dgm:pt>
    <dgm:pt modelId="{AB11E80B-E965-476E-AC38-AA8E7EED9953}" type="sibTrans" cxnId="{3F99BD83-F6B4-4970-B7E4-F208AD2B7E18}">
      <dgm:prSet/>
      <dgm:spPr/>
      <dgm:t>
        <a:bodyPr/>
        <a:lstStyle/>
        <a:p>
          <a:endParaRPr lang="en-GB"/>
        </a:p>
      </dgm:t>
    </dgm:pt>
    <dgm:pt modelId="{F65CA7FE-48A3-4358-8962-BFDD5CCFEE85}">
      <dgm:prSet phldrT="[Text]"/>
      <dgm:spPr/>
      <dgm:t>
        <a:bodyPr/>
        <a:lstStyle/>
        <a:p>
          <a:r>
            <a:rPr lang="en-GB" i="1" dirty="0"/>
            <a:t>Expansion</a:t>
          </a:r>
          <a:r>
            <a:rPr lang="en-GB" dirty="0"/>
            <a:t> – eg Modern slavery, theft and bribery</a:t>
          </a:r>
        </a:p>
      </dgm:t>
    </dgm:pt>
    <dgm:pt modelId="{93A24AF6-EB85-4BF8-82D0-375A03B52254}" type="parTrans" cxnId="{A2FFA67A-FA85-4020-B055-9CC323F0EA6A}">
      <dgm:prSet/>
      <dgm:spPr/>
      <dgm:t>
        <a:bodyPr/>
        <a:lstStyle/>
        <a:p>
          <a:endParaRPr lang="en-GB"/>
        </a:p>
      </dgm:t>
    </dgm:pt>
    <dgm:pt modelId="{1B9FD195-7165-41F1-A137-7EE319624611}" type="sibTrans" cxnId="{A2FFA67A-FA85-4020-B055-9CC323F0EA6A}">
      <dgm:prSet/>
      <dgm:spPr/>
      <dgm:t>
        <a:bodyPr/>
        <a:lstStyle/>
        <a:p>
          <a:endParaRPr lang="en-GB"/>
        </a:p>
      </dgm:t>
    </dgm:pt>
    <dgm:pt modelId="{3300BDDC-4031-42B4-8F74-A01F4CC15201}">
      <dgm:prSet phldrT="[Text]"/>
      <dgm:spPr/>
      <dgm:t>
        <a:bodyPr/>
        <a:lstStyle/>
        <a:p>
          <a:r>
            <a:rPr lang="en-GB" i="1" dirty="0"/>
            <a:t>New grounds </a:t>
          </a:r>
          <a:r>
            <a:rPr lang="en-GB" dirty="0"/>
            <a:t>– eg Corporate manslaughter, competition law offences, misconduct in relation to tax</a:t>
          </a:r>
        </a:p>
      </dgm:t>
    </dgm:pt>
    <dgm:pt modelId="{8428A0B8-680A-4868-96A4-56E44030F12A}" type="parTrans" cxnId="{412D8C53-3191-46C2-B01C-C627AA795C77}">
      <dgm:prSet/>
      <dgm:spPr/>
      <dgm:t>
        <a:bodyPr/>
        <a:lstStyle/>
        <a:p>
          <a:endParaRPr lang="en-GB"/>
        </a:p>
      </dgm:t>
    </dgm:pt>
    <dgm:pt modelId="{87810A7A-48B5-4A63-BE9A-BA26EBD16407}" type="sibTrans" cxnId="{412D8C53-3191-46C2-B01C-C627AA795C77}">
      <dgm:prSet/>
      <dgm:spPr/>
      <dgm:t>
        <a:bodyPr/>
        <a:lstStyle/>
        <a:p>
          <a:endParaRPr lang="en-GB"/>
        </a:p>
      </dgm:t>
    </dgm:pt>
    <dgm:pt modelId="{3BE50907-AED5-48AE-A153-C29D080F7F97}">
      <dgm:prSet phldrT="[Text]"/>
      <dgm:spPr/>
      <dgm:t>
        <a:bodyPr/>
        <a:lstStyle/>
        <a:p>
          <a:r>
            <a:rPr lang="en-GB" dirty="0"/>
            <a:t>Discretionary Grounds</a:t>
          </a:r>
        </a:p>
      </dgm:t>
    </dgm:pt>
    <dgm:pt modelId="{95ED1722-2A39-44AF-B8F0-8252FF561FDA}" type="parTrans" cxnId="{E723C6FF-0EDA-43BB-A04F-332900116E2E}">
      <dgm:prSet/>
      <dgm:spPr/>
      <dgm:t>
        <a:bodyPr/>
        <a:lstStyle/>
        <a:p>
          <a:endParaRPr lang="en-GB"/>
        </a:p>
      </dgm:t>
    </dgm:pt>
    <dgm:pt modelId="{8FD763D9-CE83-4E8C-B546-7FB2BE887282}" type="sibTrans" cxnId="{E723C6FF-0EDA-43BB-A04F-332900116E2E}">
      <dgm:prSet/>
      <dgm:spPr/>
      <dgm:t>
        <a:bodyPr/>
        <a:lstStyle/>
        <a:p>
          <a:endParaRPr lang="en-GB"/>
        </a:p>
      </dgm:t>
    </dgm:pt>
    <dgm:pt modelId="{88D6E494-6887-4F1B-9EB2-FC6AD6D61CBC}">
      <dgm:prSet phldrT="[Text]"/>
      <dgm:spPr/>
      <dgm:t>
        <a:bodyPr/>
        <a:lstStyle/>
        <a:p>
          <a:r>
            <a:rPr lang="en-GB" i="1" dirty="0"/>
            <a:t>Expansion</a:t>
          </a:r>
          <a:r>
            <a:rPr lang="en-GB" dirty="0"/>
            <a:t> – violation of environmental, social or labour laws now more specific</a:t>
          </a:r>
        </a:p>
      </dgm:t>
    </dgm:pt>
    <dgm:pt modelId="{1A6C3C59-EAB6-489C-8FCE-167DB42BF1D3}" type="parTrans" cxnId="{DBC0D479-8724-4E74-8E52-14A444B558BA}">
      <dgm:prSet/>
      <dgm:spPr/>
      <dgm:t>
        <a:bodyPr/>
        <a:lstStyle/>
        <a:p>
          <a:endParaRPr lang="en-GB"/>
        </a:p>
      </dgm:t>
    </dgm:pt>
    <dgm:pt modelId="{3D36CD10-953A-40E6-BC5B-08DB2A4B89AC}" type="sibTrans" cxnId="{DBC0D479-8724-4E74-8E52-14A444B558BA}">
      <dgm:prSet/>
      <dgm:spPr/>
      <dgm:t>
        <a:bodyPr/>
        <a:lstStyle/>
        <a:p>
          <a:endParaRPr lang="en-GB"/>
        </a:p>
      </dgm:t>
    </dgm:pt>
    <dgm:pt modelId="{167D1227-3895-4901-B709-6D90344D546E}">
      <dgm:prSet phldrT="[Text]"/>
      <dgm:spPr/>
      <dgm:t>
        <a:bodyPr/>
        <a:lstStyle/>
        <a:p>
          <a:r>
            <a:rPr lang="en-GB" i="1" dirty="0"/>
            <a:t>New grounds </a:t>
          </a:r>
          <a:r>
            <a:rPr lang="en-GB" dirty="0"/>
            <a:t>– national security</a:t>
          </a:r>
        </a:p>
      </dgm:t>
    </dgm:pt>
    <dgm:pt modelId="{E0CB3207-2156-4944-AD64-955AA66CA094}" type="parTrans" cxnId="{C33E7C35-32E0-4067-88E9-D4DC0CB843BE}">
      <dgm:prSet/>
      <dgm:spPr/>
      <dgm:t>
        <a:bodyPr/>
        <a:lstStyle/>
        <a:p>
          <a:endParaRPr lang="en-GB"/>
        </a:p>
      </dgm:t>
    </dgm:pt>
    <dgm:pt modelId="{DAFD1685-C5EE-4D27-A2E0-14EB80CE0282}" type="sibTrans" cxnId="{C33E7C35-32E0-4067-88E9-D4DC0CB843BE}">
      <dgm:prSet/>
      <dgm:spPr/>
      <dgm:t>
        <a:bodyPr/>
        <a:lstStyle/>
        <a:p>
          <a:endParaRPr lang="en-GB"/>
        </a:p>
      </dgm:t>
    </dgm:pt>
    <dgm:pt modelId="{17917344-47D2-4F56-B596-2295731717DC}" type="pres">
      <dgm:prSet presAssocID="{A0463682-8B40-47FB-BAF0-D7E76B33140B}" presName="Name0" presStyleCnt="0">
        <dgm:presLayoutVars>
          <dgm:dir/>
          <dgm:animLvl val="lvl"/>
          <dgm:resizeHandles/>
        </dgm:presLayoutVars>
      </dgm:prSet>
      <dgm:spPr/>
    </dgm:pt>
    <dgm:pt modelId="{E7116866-F1A1-4097-8965-84778DF75424}" type="pres">
      <dgm:prSet presAssocID="{F7F3D68B-4750-4BE4-9CCE-EAF0FB662FE1}" presName="linNode" presStyleCnt="0"/>
      <dgm:spPr/>
    </dgm:pt>
    <dgm:pt modelId="{00B7EA1D-8866-482C-AF8B-6507A229575E}" type="pres">
      <dgm:prSet presAssocID="{F7F3D68B-4750-4BE4-9CCE-EAF0FB662FE1}" presName="parentShp" presStyleLbl="node1" presStyleIdx="0" presStyleCnt="2" custScaleX="60313">
        <dgm:presLayoutVars>
          <dgm:bulletEnabled val="1"/>
        </dgm:presLayoutVars>
      </dgm:prSet>
      <dgm:spPr/>
    </dgm:pt>
    <dgm:pt modelId="{DB4B755E-738A-4783-B035-7B4FF06F7389}" type="pres">
      <dgm:prSet presAssocID="{F7F3D68B-4750-4BE4-9CCE-EAF0FB662FE1}" presName="childShp" presStyleLbl="bgAccFollowNode1" presStyleIdx="0" presStyleCnt="2" custScaleX="124301">
        <dgm:presLayoutVars>
          <dgm:bulletEnabled val="1"/>
        </dgm:presLayoutVars>
      </dgm:prSet>
      <dgm:spPr/>
    </dgm:pt>
    <dgm:pt modelId="{0D946EFE-3ADC-411B-A8E8-2FC23352A88E}" type="pres">
      <dgm:prSet presAssocID="{AB11E80B-E965-476E-AC38-AA8E7EED9953}" presName="spacing" presStyleCnt="0"/>
      <dgm:spPr/>
    </dgm:pt>
    <dgm:pt modelId="{6C2F62B4-E804-4CF1-95EA-E81EB23BD782}" type="pres">
      <dgm:prSet presAssocID="{3BE50907-AED5-48AE-A153-C29D080F7F97}" presName="linNode" presStyleCnt="0"/>
      <dgm:spPr/>
    </dgm:pt>
    <dgm:pt modelId="{28CFFE0A-0F98-4856-93FA-E4C5A6C565CE}" type="pres">
      <dgm:prSet presAssocID="{3BE50907-AED5-48AE-A153-C29D080F7F97}" presName="parentShp" presStyleLbl="node1" presStyleIdx="1" presStyleCnt="2" custScaleX="60313">
        <dgm:presLayoutVars>
          <dgm:bulletEnabled val="1"/>
        </dgm:presLayoutVars>
      </dgm:prSet>
      <dgm:spPr/>
    </dgm:pt>
    <dgm:pt modelId="{B72FC13F-9F5B-4547-AF75-CE96D5F3A49F}" type="pres">
      <dgm:prSet presAssocID="{3BE50907-AED5-48AE-A153-C29D080F7F97}" presName="childShp" presStyleLbl="bgAccFollowNode1" presStyleIdx="1" presStyleCnt="2" custScaleX="124301">
        <dgm:presLayoutVars>
          <dgm:bulletEnabled val="1"/>
        </dgm:presLayoutVars>
      </dgm:prSet>
      <dgm:spPr/>
    </dgm:pt>
  </dgm:ptLst>
  <dgm:cxnLst>
    <dgm:cxn modelId="{7869D60B-3891-4C8F-B400-FDA7336D6164}" type="presOf" srcId="{F7F3D68B-4750-4BE4-9CCE-EAF0FB662FE1}" destId="{00B7EA1D-8866-482C-AF8B-6507A229575E}" srcOrd="0" destOrd="0" presId="urn:microsoft.com/office/officeart/2005/8/layout/vList6"/>
    <dgm:cxn modelId="{C33E7C35-32E0-4067-88E9-D4DC0CB843BE}" srcId="{3BE50907-AED5-48AE-A153-C29D080F7F97}" destId="{167D1227-3895-4901-B709-6D90344D546E}" srcOrd="1" destOrd="0" parTransId="{E0CB3207-2156-4944-AD64-955AA66CA094}" sibTransId="{DAFD1685-C5EE-4D27-A2E0-14EB80CE0282}"/>
    <dgm:cxn modelId="{41E3053D-DD16-4E50-AFD0-964DCE0109EF}" type="presOf" srcId="{A0463682-8B40-47FB-BAF0-D7E76B33140B}" destId="{17917344-47D2-4F56-B596-2295731717DC}" srcOrd="0" destOrd="0" presId="urn:microsoft.com/office/officeart/2005/8/layout/vList6"/>
    <dgm:cxn modelId="{412D8C53-3191-46C2-B01C-C627AA795C77}" srcId="{F7F3D68B-4750-4BE4-9CCE-EAF0FB662FE1}" destId="{3300BDDC-4031-42B4-8F74-A01F4CC15201}" srcOrd="1" destOrd="0" parTransId="{8428A0B8-680A-4868-96A4-56E44030F12A}" sibTransId="{87810A7A-48B5-4A63-BE9A-BA26EBD16407}"/>
    <dgm:cxn modelId="{43FA3859-011E-4FD0-BAC8-BF719B68F6D8}" type="presOf" srcId="{3BE50907-AED5-48AE-A153-C29D080F7F97}" destId="{28CFFE0A-0F98-4856-93FA-E4C5A6C565CE}" srcOrd="0" destOrd="0" presId="urn:microsoft.com/office/officeart/2005/8/layout/vList6"/>
    <dgm:cxn modelId="{DBC0D479-8724-4E74-8E52-14A444B558BA}" srcId="{3BE50907-AED5-48AE-A153-C29D080F7F97}" destId="{88D6E494-6887-4F1B-9EB2-FC6AD6D61CBC}" srcOrd="0" destOrd="0" parTransId="{1A6C3C59-EAB6-489C-8FCE-167DB42BF1D3}" sibTransId="{3D36CD10-953A-40E6-BC5B-08DB2A4B89AC}"/>
    <dgm:cxn modelId="{A2FFA67A-FA85-4020-B055-9CC323F0EA6A}" srcId="{F7F3D68B-4750-4BE4-9CCE-EAF0FB662FE1}" destId="{F65CA7FE-48A3-4358-8962-BFDD5CCFEE85}" srcOrd="0" destOrd="0" parTransId="{93A24AF6-EB85-4BF8-82D0-375A03B52254}" sibTransId="{1B9FD195-7165-41F1-A137-7EE319624611}"/>
    <dgm:cxn modelId="{FE9AEA7B-AB1D-4577-933C-7EC86021ED9B}" type="presOf" srcId="{167D1227-3895-4901-B709-6D90344D546E}" destId="{B72FC13F-9F5B-4547-AF75-CE96D5F3A49F}" srcOrd="0" destOrd="1" presId="urn:microsoft.com/office/officeart/2005/8/layout/vList6"/>
    <dgm:cxn modelId="{3F99BD83-F6B4-4970-B7E4-F208AD2B7E18}" srcId="{A0463682-8B40-47FB-BAF0-D7E76B33140B}" destId="{F7F3D68B-4750-4BE4-9CCE-EAF0FB662FE1}" srcOrd="0" destOrd="0" parTransId="{B65CB67F-B7A8-457B-ACE8-5586EDFFB704}" sibTransId="{AB11E80B-E965-476E-AC38-AA8E7EED9953}"/>
    <dgm:cxn modelId="{45D4AEAF-5474-41D7-A347-21EB5D4A7F3D}" type="presOf" srcId="{3300BDDC-4031-42B4-8F74-A01F4CC15201}" destId="{DB4B755E-738A-4783-B035-7B4FF06F7389}" srcOrd="0" destOrd="1" presId="urn:microsoft.com/office/officeart/2005/8/layout/vList6"/>
    <dgm:cxn modelId="{3AC80AF2-4C39-4CE1-BC13-D759B68EB931}" type="presOf" srcId="{F65CA7FE-48A3-4358-8962-BFDD5CCFEE85}" destId="{DB4B755E-738A-4783-B035-7B4FF06F7389}" srcOrd="0" destOrd="0" presId="urn:microsoft.com/office/officeart/2005/8/layout/vList6"/>
    <dgm:cxn modelId="{C38811F3-2BCC-41B3-B43F-FE80FBEB5A17}" type="presOf" srcId="{88D6E494-6887-4F1B-9EB2-FC6AD6D61CBC}" destId="{B72FC13F-9F5B-4547-AF75-CE96D5F3A49F}" srcOrd="0" destOrd="0" presId="urn:microsoft.com/office/officeart/2005/8/layout/vList6"/>
    <dgm:cxn modelId="{E723C6FF-0EDA-43BB-A04F-332900116E2E}" srcId="{A0463682-8B40-47FB-BAF0-D7E76B33140B}" destId="{3BE50907-AED5-48AE-A153-C29D080F7F97}" srcOrd="1" destOrd="0" parTransId="{95ED1722-2A39-44AF-B8F0-8252FF561FDA}" sibTransId="{8FD763D9-CE83-4E8C-B546-7FB2BE887282}"/>
    <dgm:cxn modelId="{E60F5517-C7D8-445B-957B-EFFC039F008C}" type="presParOf" srcId="{17917344-47D2-4F56-B596-2295731717DC}" destId="{E7116866-F1A1-4097-8965-84778DF75424}" srcOrd="0" destOrd="0" presId="urn:microsoft.com/office/officeart/2005/8/layout/vList6"/>
    <dgm:cxn modelId="{2E875FB9-6BE2-4FE1-8B93-9016479AFE1D}" type="presParOf" srcId="{E7116866-F1A1-4097-8965-84778DF75424}" destId="{00B7EA1D-8866-482C-AF8B-6507A229575E}" srcOrd="0" destOrd="0" presId="urn:microsoft.com/office/officeart/2005/8/layout/vList6"/>
    <dgm:cxn modelId="{DEC1F85D-368B-48B0-8D74-C6506BF39EC3}" type="presParOf" srcId="{E7116866-F1A1-4097-8965-84778DF75424}" destId="{DB4B755E-738A-4783-B035-7B4FF06F7389}" srcOrd="1" destOrd="0" presId="urn:microsoft.com/office/officeart/2005/8/layout/vList6"/>
    <dgm:cxn modelId="{A3394C35-8D51-4910-9B3A-548988D08119}" type="presParOf" srcId="{17917344-47D2-4F56-B596-2295731717DC}" destId="{0D946EFE-3ADC-411B-A8E8-2FC23352A88E}" srcOrd="1" destOrd="0" presId="urn:microsoft.com/office/officeart/2005/8/layout/vList6"/>
    <dgm:cxn modelId="{94B496E6-2998-40F0-83D5-47CC1F71CA4A}" type="presParOf" srcId="{17917344-47D2-4F56-B596-2295731717DC}" destId="{6C2F62B4-E804-4CF1-95EA-E81EB23BD782}" srcOrd="2" destOrd="0" presId="urn:microsoft.com/office/officeart/2005/8/layout/vList6"/>
    <dgm:cxn modelId="{36FA4C0A-593C-4DFB-B8E0-74A5BC5DA56C}" type="presParOf" srcId="{6C2F62B4-E804-4CF1-95EA-E81EB23BD782}" destId="{28CFFE0A-0F98-4856-93FA-E4C5A6C565CE}" srcOrd="0" destOrd="0" presId="urn:microsoft.com/office/officeart/2005/8/layout/vList6"/>
    <dgm:cxn modelId="{B8DF16DB-7608-409F-B96F-2E2AC1856A74}" type="presParOf" srcId="{6C2F62B4-E804-4CF1-95EA-E81EB23BD782}" destId="{B72FC13F-9F5B-4547-AF75-CE96D5F3A4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7C9BE-351F-4CA8-B6D5-1FD19DF6F8B4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DE17E-AFE4-48D1-9151-EE5E58BD3A3E}">
      <dgm:prSet phldrT="[Text]" custT="1"/>
      <dgm:spPr/>
      <dgm:t>
        <a:bodyPr/>
        <a:lstStyle/>
        <a:p>
          <a:r>
            <a:rPr lang="en-GB" sz="3200" dirty="0"/>
            <a:t>Grounds mirror discretionary and mandatory exclusion</a:t>
          </a:r>
        </a:p>
      </dgm:t>
    </dgm:pt>
    <dgm:pt modelId="{4425C785-75BD-416A-9315-DF17EF74E88A}" type="parTrans" cxnId="{23E52D5D-6CB3-46E2-BFA4-B88DB0009C2D}">
      <dgm:prSet/>
      <dgm:spPr/>
      <dgm:t>
        <a:bodyPr/>
        <a:lstStyle/>
        <a:p>
          <a:endParaRPr lang="en-GB"/>
        </a:p>
      </dgm:t>
    </dgm:pt>
    <dgm:pt modelId="{32DC098F-DFB3-41FE-AC5E-6A2FAAB4267E}" type="sibTrans" cxnId="{23E52D5D-6CB3-46E2-BFA4-B88DB0009C2D}">
      <dgm:prSet/>
      <dgm:spPr/>
      <dgm:t>
        <a:bodyPr/>
        <a:lstStyle/>
        <a:p>
          <a:endParaRPr lang="en-GB"/>
        </a:p>
      </dgm:t>
    </dgm:pt>
    <dgm:pt modelId="{33F48546-DDAB-4772-985C-C6948882E49E}">
      <dgm:prSet phldrT="[Text]"/>
      <dgm:spPr/>
      <dgm:t>
        <a:bodyPr/>
        <a:lstStyle/>
        <a:p>
          <a:r>
            <a:rPr lang="en-GB" dirty="0"/>
            <a:t>Notification of exclusions to central authority to investigate / consider debarment</a:t>
          </a:r>
        </a:p>
      </dgm:t>
    </dgm:pt>
    <dgm:pt modelId="{6ECDCD3F-789F-49DA-9B06-5B732CB08147}" type="parTrans" cxnId="{88D60CF0-1FC7-440A-9079-7914C68D08F6}">
      <dgm:prSet/>
      <dgm:spPr/>
      <dgm:t>
        <a:bodyPr/>
        <a:lstStyle/>
        <a:p>
          <a:endParaRPr lang="en-GB"/>
        </a:p>
      </dgm:t>
    </dgm:pt>
    <dgm:pt modelId="{61701AA3-A553-4CE9-ACCB-1A29FC910157}" type="sibTrans" cxnId="{88D60CF0-1FC7-440A-9079-7914C68D08F6}">
      <dgm:prSet/>
      <dgm:spPr/>
      <dgm:t>
        <a:bodyPr/>
        <a:lstStyle/>
        <a:p>
          <a:endParaRPr lang="en-GB"/>
        </a:p>
      </dgm:t>
    </dgm:pt>
    <dgm:pt modelId="{51F69B8F-802E-442A-94A8-37FF94065F91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Mandatory exclusions, binding on all</a:t>
          </a:r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095881D0-81DA-4A0B-80B2-7F3855A56450}" type="parTrans" cxnId="{AF11DF8D-3FFD-4D31-86FC-01273BEE3600}">
      <dgm:prSet/>
      <dgm:spPr/>
      <dgm:t>
        <a:bodyPr/>
        <a:lstStyle/>
        <a:p>
          <a:endParaRPr lang="en-GB"/>
        </a:p>
      </dgm:t>
    </dgm:pt>
    <dgm:pt modelId="{E33EF9E0-9A96-4517-B303-E27D448585DF}" type="sibTrans" cxnId="{AF11DF8D-3FFD-4D31-86FC-01273BEE3600}">
      <dgm:prSet/>
      <dgm:spPr/>
      <dgm:t>
        <a:bodyPr/>
        <a:lstStyle/>
        <a:p>
          <a:endParaRPr lang="en-GB"/>
        </a:p>
      </dgm:t>
    </dgm:pt>
    <dgm:pt modelId="{9C617109-C847-454F-9F61-B486955BDBCC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Discretionary exclusions, authorities retain discretion to exclude</a:t>
          </a:r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AC2076E2-E2DB-4B3B-B4F4-DB0C64A0D7FF}" type="parTrans" cxnId="{8F6C5FFD-6E7A-41C3-8D38-F775DD5B7F3F}">
      <dgm:prSet/>
      <dgm:spPr/>
      <dgm:t>
        <a:bodyPr/>
        <a:lstStyle/>
        <a:p>
          <a:endParaRPr lang="en-GB"/>
        </a:p>
      </dgm:t>
    </dgm:pt>
    <dgm:pt modelId="{62B4F5F8-440F-4486-B8B2-9C8CAE8E65A7}" type="sibTrans" cxnId="{8F6C5FFD-6E7A-41C3-8D38-F775DD5B7F3F}">
      <dgm:prSet/>
      <dgm:spPr/>
      <dgm:t>
        <a:bodyPr/>
        <a:lstStyle/>
        <a:p>
          <a:endParaRPr lang="en-GB"/>
        </a:p>
      </dgm:t>
    </dgm:pt>
    <dgm:pt modelId="{C5BC2B58-A618-4164-8D4A-2B9EEBEADEA2}">
      <dgm:prSet phldrT="[Text]"/>
      <dgm:spPr/>
      <dgm:t>
        <a:bodyPr/>
        <a:lstStyle/>
        <a:p>
          <a:r>
            <a:rPr lang="en-GB" dirty="0"/>
            <a:t>Appeals to inclusion on list</a:t>
          </a:r>
        </a:p>
      </dgm:t>
    </dgm:pt>
    <dgm:pt modelId="{6FDF94AE-916F-4019-B788-BF8463A618D3}" type="parTrans" cxnId="{982DE200-E21E-40D0-9AF2-6081F5E72A2B}">
      <dgm:prSet/>
      <dgm:spPr/>
      <dgm:t>
        <a:bodyPr/>
        <a:lstStyle/>
        <a:p>
          <a:endParaRPr lang="en-GB"/>
        </a:p>
      </dgm:t>
    </dgm:pt>
    <dgm:pt modelId="{9BCBEA99-115E-414D-8F26-F25325C04C81}" type="sibTrans" cxnId="{982DE200-E21E-40D0-9AF2-6081F5E72A2B}">
      <dgm:prSet/>
      <dgm:spPr/>
      <dgm:t>
        <a:bodyPr/>
        <a:lstStyle/>
        <a:p>
          <a:endParaRPr lang="en-GB"/>
        </a:p>
      </dgm:t>
    </dgm:pt>
    <dgm:pt modelId="{A463E6EE-2485-4CAA-88A3-B01534D4FFB8}">
      <dgm:prSet phldrT="[Text]"/>
      <dgm:spPr/>
      <dgm:t>
        <a:bodyPr/>
        <a:lstStyle/>
        <a:p>
          <a:r>
            <a:rPr lang="en-GB" dirty="0"/>
            <a:t>Minister keeps list under review</a:t>
          </a:r>
        </a:p>
      </dgm:t>
    </dgm:pt>
    <dgm:pt modelId="{C68E66E6-E746-4A11-9A39-429D0CCCB852}" type="parTrans" cxnId="{8C43C80D-6E23-46D4-8AB7-D419D682474B}">
      <dgm:prSet/>
      <dgm:spPr/>
      <dgm:t>
        <a:bodyPr/>
        <a:lstStyle/>
        <a:p>
          <a:endParaRPr lang="en-GB"/>
        </a:p>
      </dgm:t>
    </dgm:pt>
    <dgm:pt modelId="{14D6A944-885D-47C5-B02B-E5841371211B}" type="sibTrans" cxnId="{8C43C80D-6E23-46D4-8AB7-D419D682474B}">
      <dgm:prSet/>
      <dgm:spPr/>
      <dgm:t>
        <a:bodyPr/>
        <a:lstStyle/>
        <a:p>
          <a:endParaRPr lang="en-GB"/>
        </a:p>
      </dgm:t>
    </dgm:pt>
    <dgm:pt modelId="{A5B7E448-E59C-4389-A579-96D2329C709B}">
      <dgm:prSet phldrT="[Text]"/>
      <dgm:spPr/>
      <dgm:t>
        <a:bodyPr/>
        <a:lstStyle/>
        <a:p>
          <a:r>
            <a:rPr lang="en-GB" dirty="0"/>
            <a:t>Suppliers remain on the list until authority satisfied ground no longer applies</a:t>
          </a:r>
        </a:p>
      </dgm:t>
    </dgm:pt>
    <dgm:pt modelId="{C2BB52A2-ADA3-4E38-97A0-7B648999AB96}" type="parTrans" cxnId="{BC83E959-1904-4071-A865-3D5D6F3DB362}">
      <dgm:prSet/>
      <dgm:spPr/>
      <dgm:t>
        <a:bodyPr/>
        <a:lstStyle/>
        <a:p>
          <a:endParaRPr lang="en-GB"/>
        </a:p>
      </dgm:t>
    </dgm:pt>
    <dgm:pt modelId="{111B853A-A06C-41AD-80AD-252B77382F28}" type="sibTrans" cxnId="{BC83E959-1904-4071-A865-3D5D6F3DB362}">
      <dgm:prSet/>
      <dgm:spPr/>
      <dgm:t>
        <a:bodyPr/>
        <a:lstStyle/>
        <a:p>
          <a:endParaRPr lang="en-GB"/>
        </a:p>
      </dgm:t>
    </dgm:pt>
    <dgm:pt modelId="{4F485D3C-DFB0-46B9-A039-55A66796EC84}">
      <dgm:prSet phldrT="[Text]"/>
      <dgm:spPr/>
      <dgm:t>
        <a:bodyPr/>
        <a:lstStyle/>
        <a:p>
          <a:r>
            <a:rPr lang="en-GB" dirty="0"/>
            <a:t>Early removal for self-cleaning</a:t>
          </a:r>
        </a:p>
      </dgm:t>
    </dgm:pt>
    <dgm:pt modelId="{F5F6372C-F49E-4B73-8A5C-B92E541169AA}" type="parTrans" cxnId="{AE33A75E-586F-442C-A521-E4415C6095FA}">
      <dgm:prSet/>
      <dgm:spPr/>
      <dgm:t>
        <a:bodyPr/>
        <a:lstStyle/>
        <a:p>
          <a:endParaRPr lang="en-GB"/>
        </a:p>
      </dgm:t>
    </dgm:pt>
    <dgm:pt modelId="{288C75FD-827C-413D-9986-F99FEA9CDD3B}" type="sibTrans" cxnId="{AE33A75E-586F-442C-A521-E4415C6095FA}">
      <dgm:prSet/>
      <dgm:spPr/>
      <dgm:t>
        <a:bodyPr/>
        <a:lstStyle/>
        <a:p>
          <a:endParaRPr lang="en-GB"/>
        </a:p>
      </dgm:t>
    </dgm:pt>
    <dgm:pt modelId="{82F64146-BB39-424E-A4B8-81AA29EF8658}" type="pres">
      <dgm:prSet presAssocID="{2907C9BE-351F-4CA8-B6D5-1FD19DF6F8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49428F-7B62-4366-809C-22839BA6646F}" type="pres">
      <dgm:prSet presAssocID="{665DE17E-AFE4-48D1-9151-EE5E58BD3A3E}" presName="vertOne" presStyleCnt="0"/>
      <dgm:spPr/>
    </dgm:pt>
    <dgm:pt modelId="{BBA9CB8F-3F90-439B-B2F4-0EC2B046179C}" type="pres">
      <dgm:prSet presAssocID="{665DE17E-AFE4-48D1-9151-EE5E58BD3A3E}" presName="txOne" presStyleLbl="node0" presStyleIdx="0" presStyleCnt="1">
        <dgm:presLayoutVars>
          <dgm:chPref val="3"/>
        </dgm:presLayoutVars>
      </dgm:prSet>
      <dgm:spPr/>
    </dgm:pt>
    <dgm:pt modelId="{CEAFF5F7-850A-4896-A0A6-03222021F994}" type="pres">
      <dgm:prSet presAssocID="{665DE17E-AFE4-48D1-9151-EE5E58BD3A3E}" presName="parTransOne" presStyleCnt="0"/>
      <dgm:spPr/>
    </dgm:pt>
    <dgm:pt modelId="{FE33FC82-1494-49CF-9A84-AD9C804CB1AB}" type="pres">
      <dgm:prSet presAssocID="{665DE17E-AFE4-48D1-9151-EE5E58BD3A3E}" presName="horzOne" presStyleCnt="0"/>
      <dgm:spPr/>
    </dgm:pt>
    <dgm:pt modelId="{6FEAB912-6531-42F9-85C3-BF4DCAB5F025}" type="pres">
      <dgm:prSet presAssocID="{33F48546-DDAB-4772-985C-C6948882E49E}" presName="vertTwo" presStyleCnt="0"/>
      <dgm:spPr/>
    </dgm:pt>
    <dgm:pt modelId="{30455DE7-A5CC-460B-B5DF-DB09E78424C4}" type="pres">
      <dgm:prSet presAssocID="{33F48546-DDAB-4772-985C-C6948882E49E}" presName="txTwo" presStyleLbl="node2" presStyleIdx="0" presStyleCnt="2">
        <dgm:presLayoutVars>
          <dgm:chPref val="3"/>
        </dgm:presLayoutVars>
      </dgm:prSet>
      <dgm:spPr/>
    </dgm:pt>
    <dgm:pt modelId="{54C944D1-3D91-4E7C-B239-899A363B9B09}" type="pres">
      <dgm:prSet presAssocID="{33F48546-DDAB-4772-985C-C6948882E49E}" presName="parTransTwo" presStyleCnt="0"/>
      <dgm:spPr/>
    </dgm:pt>
    <dgm:pt modelId="{01B375A9-29BD-4D6D-8B35-E3233C1EE28E}" type="pres">
      <dgm:prSet presAssocID="{33F48546-DDAB-4772-985C-C6948882E49E}" presName="horzTwo" presStyleCnt="0"/>
      <dgm:spPr/>
    </dgm:pt>
    <dgm:pt modelId="{5B703EAA-DE8E-4883-9D44-3D9E6147FFA5}" type="pres">
      <dgm:prSet presAssocID="{51F69B8F-802E-442A-94A8-37FF94065F91}" presName="vertThree" presStyleCnt="0"/>
      <dgm:spPr/>
    </dgm:pt>
    <dgm:pt modelId="{0DF993FE-9526-454F-91C3-4ADEACD211BE}" type="pres">
      <dgm:prSet presAssocID="{51F69B8F-802E-442A-94A8-37FF94065F91}" presName="txThree" presStyleLbl="node3" presStyleIdx="0" presStyleCnt="5">
        <dgm:presLayoutVars>
          <dgm:chPref val="3"/>
        </dgm:presLayoutVars>
      </dgm:prSet>
      <dgm:spPr/>
    </dgm:pt>
    <dgm:pt modelId="{D8779953-AB9F-41B4-A2CE-A27F73C54E6F}" type="pres">
      <dgm:prSet presAssocID="{51F69B8F-802E-442A-94A8-37FF94065F91}" presName="horzThree" presStyleCnt="0"/>
      <dgm:spPr/>
    </dgm:pt>
    <dgm:pt modelId="{A6238483-B949-4969-BCA3-BA50AA7D764C}" type="pres">
      <dgm:prSet presAssocID="{E33EF9E0-9A96-4517-B303-E27D448585DF}" presName="sibSpaceThree" presStyleCnt="0"/>
      <dgm:spPr/>
    </dgm:pt>
    <dgm:pt modelId="{C9BA0612-9125-4029-B4E8-757CCFCAFE55}" type="pres">
      <dgm:prSet presAssocID="{9C617109-C847-454F-9F61-B486955BDBCC}" presName="vertThree" presStyleCnt="0"/>
      <dgm:spPr/>
    </dgm:pt>
    <dgm:pt modelId="{8E10F172-6E77-48EA-90D6-82D4CA1DC449}" type="pres">
      <dgm:prSet presAssocID="{9C617109-C847-454F-9F61-B486955BDBCC}" presName="txThree" presStyleLbl="node3" presStyleIdx="1" presStyleCnt="5">
        <dgm:presLayoutVars>
          <dgm:chPref val="3"/>
        </dgm:presLayoutVars>
      </dgm:prSet>
      <dgm:spPr/>
    </dgm:pt>
    <dgm:pt modelId="{E2F4A73C-1A42-45FC-ACCC-13E1A7DE7A63}" type="pres">
      <dgm:prSet presAssocID="{9C617109-C847-454F-9F61-B486955BDBCC}" presName="horzThree" presStyleCnt="0"/>
      <dgm:spPr/>
    </dgm:pt>
    <dgm:pt modelId="{5E4C7341-6205-4651-9B90-E5908F5F75B0}" type="pres">
      <dgm:prSet presAssocID="{61701AA3-A553-4CE9-ACCB-1A29FC910157}" presName="sibSpaceTwo" presStyleCnt="0"/>
      <dgm:spPr/>
    </dgm:pt>
    <dgm:pt modelId="{DB036E56-4CFE-4812-923A-2081C24992FE}" type="pres">
      <dgm:prSet presAssocID="{C5BC2B58-A618-4164-8D4A-2B9EEBEADEA2}" presName="vertTwo" presStyleCnt="0"/>
      <dgm:spPr/>
    </dgm:pt>
    <dgm:pt modelId="{E2E63579-25AF-4E80-A450-AE86678E0E0D}" type="pres">
      <dgm:prSet presAssocID="{C5BC2B58-A618-4164-8D4A-2B9EEBEADEA2}" presName="txTwo" presStyleLbl="node2" presStyleIdx="1" presStyleCnt="2">
        <dgm:presLayoutVars>
          <dgm:chPref val="3"/>
        </dgm:presLayoutVars>
      </dgm:prSet>
      <dgm:spPr/>
    </dgm:pt>
    <dgm:pt modelId="{DA9ABF39-CA7C-498B-A800-DD933C81CF3C}" type="pres">
      <dgm:prSet presAssocID="{C5BC2B58-A618-4164-8D4A-2B9EEBEADEA2}" presName="parTransTwo" presStyleCnt="0"/>
      <dgm:spPr/>
    </dgm:pt>
    <dgm:pt modelId="{69D478FE-D380-47E2-BDA3-D7656CAB22F8}" type="pres">
      <dgm:prSet presAssocID="{C5BC2B58-A618-4164-8D4A-2B9EEBEADEA2}" presName="horzTwo" presStyleCnt="0"/>
      <dgm:spPr/>
    </dgm:pt>
    <dgm:pt modelId="{AEA5CFDD-2E52-4CCB-8513-B321CF6ADA86}" type="pres">
      <dgm:prSet presAssocID="{A463E6EE-2485-4CAA-88A3-B01534D4FFB8}" presName="vertThree" presStyleCnt="0"/>
      <dgm:spPr/>
    </dgm:pt>
    <dgm:pt modelId="{F8CC91DF-3A5D-4595-9184-5BED0498F27B}" type="pres">
      <dgm:prSet presAssocID="{A463E6EE-2485-4CAA-88A3-B01534D4FFB8}" presName="txThree" presStyleLbl="node3" presStyleIdx="2" presStyleCnt="5">
        <dgm:presLayoutVars>
          <dgm:chPref val="3"/>
        </dgm:presLayoutVars>
      </dgm:prSet>
      <dgm:spPr/>
    </dgm:pt>
    <dgm:pt modelId="{0BBC7EEB-349E-4310-AEFA-DA32CE74DD93}" type="pres">
      <dgm:prSet presAssocID="{A463E6EE-2485-4CAA-88A3-B01534D4FFB8}" presName="horzThree" presStyleCnt="0"/>
      <dgm:spPr/>
    </dgm:pt>
    <dgm:pt modelId="{7B1C62D0-97FB-4479-AC34-DD94C0D2C617}" type="pres">
      <dgm:prSet presAssocID="{14D6A944-885D-47C5-B02B-E5841371211B}" presName="sibSpaceThree" presStyleCnt="0"/>
      <dgm:spPr/>
    </dgm:pt>
    <dgm:pt modelId="{0595E789-9BEE-45E7-A3A7-712572537B18}" type="pres">
      <dgm:prSet presAssocID="{A5B7E448-E59C-4389-A579-96D2329C709B}" presName="vertThree" presStyleCnt="0"/>
      <dgm:spPr/>
    </dgm:pt>
    <dgm:pt modelId="{51D0FEAF-574E-45F5-9B7A-145AC08CE1F8}" type="pres">
      <dgm:prSet presAssocID="{A5B7E448-E59C-4389-A579-96D2329C709B}" presName="txThree" presStyleLbl="node3" presStyleIdx="3" presStyleCnt="5">
        <dgm:presLayoutVars>
          <dgm:chPref val="3"/>
        </dgm:presLayoutVars>
      </dgm:prSet>
      <dgm:spPr/>
    </dgm:pt>
    <dgm:pt modelId="{4B91831A-4DC2-4CCE-8D9E-2E8FC6A0A6EB}" type="pres">
      <dgm:prSet presAssocID="{A5B7E448-E59C-4389-A579-96D2329C709B}" presName="horzThree" presStyleCnt="0"/>
      <dgm:spPr/>
    </dgm:pt>
    <dgm:pt modelId="{D62D7472-3FB1-422E-8338-0D8613575003}" type="pres">
      <dgm:prSet presAssocID="{111B853A-A06C-41AD-80AD-252B77382F28}" presName="sibSpaceThree" presStyleCnt="0"/>
      <dgm:spPr/>
    </dgm:pt>
    <dgm:pt modelId="{C7D225BB-B243-4433-9A74-0C51250C6408}" type="pres">
      <dgm:prSet presAssocID="{4F485D3C-DFB0-46B9-A039-55A66796EC84}" presName="vertThree" presStyleCnt="0"/>
      <dgm:spPr/>
    </dgm:pt>
    <dgm:pt modelId="{90DCBF58-99BA-4FCD-A303-47312431862E}" type="pres">
      <dgm:prSet presAssocID="{4F485D3C-DFB0-46B9-A039-55A66796EC84}" presName="txThree" presStyleLbl="node3" presStyleIdx="4" presStyleCnt="5">
        <dgm:presLayoutVars>
          <dgm:chPref val="3"/>
        </dgm:presLayoutVars>
      </dgm:prSet>
      <dgm:spPr/>
    </dgm:pt>
    <dgm:pt modelId="{4FEDC3E5-7DF2-4886-A3A5-9D96D32D5D6C}" type="pres">
      <dgm:prSet presAssocID="{4F485D3C-DFB0-46B9-A039-55A66796EC84}" presName="horzThree" presStyleCnt="0"/>
      <dgm:spPr/>
    </dgm:pt>
  </dgm:ptLst>
  <dgm:cxnLst>
    <dgm:cxn modelId="{982DE200-E21E-40D0-9AF2-6081F5E72A2B}" srcId="{665DE17E-AFE4-48D1-9151-EE5E58BD3A3E}" destId="{C5BC2B58-A618-4164-8D4A-2B9EEBEADEA2}" srcOrd="1" destOrd="0" parTransId="{6FDF94AE-916F-4019-B788-BF8463A618D3}" sibTransId="{9BCBEA99-115E-414D-8F26-F25325C04C81}"/>
    <dgm:cxn modelId="{8C43C80D-6E23-46D4-8AB7-D419D682474B}" srcId="{C5BC2B58-A618-4164-8D4A-2B9EEBEADEA2}" destId="{A463E6EE-2485-4CAA-88A3-B01534D4FFB8}" srcOrd="0" destOrd="0" parTransId="{C68E66E6-E746-4A11-9A39-429D0CCCB852}" sibTransId="{14D6A944-885D-47C5-B02B-E5841371211B}"/>
    <dgm:cxn modelId="{03A25016-071B-44B1-B472-DB57CA93CA09}" type="presOf" srcId="{51F69B8F-802E-442A-94A8-37FF94065F91}" destId="{0DF993FE-9526-454F-91C3-4ADEACD211BE}" srcOrd="0" destOrd="0" presId="urn:microsoft.com/office/officeart/2005/8/layout/hierarchy4"/>
    <dgm:cxn modelId="{82481D3C-6240-4475-B358-A143E7159246}" type="presOf" srcId="{665DE17E-AFE4-48D1-9151-EE5E58BD3A3E}" destId="{BBA9CB8F-3F90-439B-B2F4-0EC2B046179C}" srcOrd="0" destOrd="0" presId="urn:microsoft.com/office/officeart/2005/8/layout/hierarchy4"/>
    <dgm:cxn modelId="{FDE0AF40-F8CA-467E-A0FA-EE7C305ADFF8}" type="presOf" srcId="{33F48546-DDAB-4772-985C-C6948882E49E}" destId="{30455DE7-A5CC-460B-B5DF-DB09E78424C4}" srcOrd="0" destOrd="0" presId="urn:microsoft.com/office/officeart/2005/8/layout/hierarchy4"/>
    <dgm:cxn modelId="{23E52D5D-6CB3-46E2-BFA4-B88DB0009C2D}" srcId="{2907C9BE-351F-4CA8-B6D5-1FD19DF6F8B4}" destId="{665DE17E-AFE4-48D1-9151-EE5E58BD3A3E}" srcOrd="0" destOrd="0" parTransId="{4425C785-75BD-416A-9315-DF17EF74E88A}" sibTransId="{32DC098F-DFB3-41FE-AC5E-6A2FAAB4267E}"/>
    <dgm:cxn modelId="{AE33A75E-586F-442C-A521-E4415C6095FA}" srcId="{C5BC2B58-A618-4164-8D4A-2B9EEBEADEA2}" destId="{4F485D3C-DFB0-46B9-A039-55A66796EC84}" srcOrd="2" destOrd="0" parTransId="{F5F6372C-F49E-4B73-8A5C-B92E541169AA}" sibTransId="{288C75FD-827C-413D-9986-F99FEA9CDD3B}"/>
    <dgm:cxn modelId="{B2919F63-4021-45E4-89C4-9D9F1AD50AFE}" type="presOf" srcId="{2907C9BE-351F-4CA8-B6D5-1FD19DF6F8B4}" destId="{82F64146-BB39-424E-A4B8-81AA29EF8658}" srcOrd="0" destOrd="0" presId="urn:microsoft.com/office/officeart/2005/8/layout/hierarchy4"/>
    <dgm:cxn modelId="{6535526C-733D-4C9E-A812-8F1CFF36F0BE}" type="presOf" srcId="{9C617109-C847-454F-9F61-B486955BDBCC}" destId="{8E10F172-6E77-48EA-90D6-82D4CA1DC449}" srcOrd="0" destOrd="0" presId="urn:microsoft.com/office/officeart/2005/8/layout/hierarchy4"/>
    <dgm:cxn modelId="{D65A2E4E-51B8-445C-B363-AEC14310D37A}" type="presOf" srcId="{C5BC2B58-A618-4164-8D4A-2B9EEBEADEA2}" destId="{E2E63579-25AF-4E80-A450-AE86678E0E0D}" srcOrd="0" destOrd="0" presId="urn:microsoft.com/office/officeart/2005/8/layout/hierarchy4"/>
    <dgm:cxn modelId="{BC83E959-1904-4071-A865-3D5D6F3DB362}" srcId="{C5BC2B58-A618-4164-8D4A-2B9EEBEADEA2}" destId="{A5B7E448-E59C-4389-A579-96D2329C709B}" srcOrd="1" destOrd="0" parTransId="{C2BB52A2-ADA3-4E38-97A0-7B648999AB96}" sibTransId="{111B853A-A06C-41AD-80AD-252B77382F28}"/>
    <dgm:cxn modelId="{AF11DF8D-3FFD-4D31-86FC-01273BEE3600}" srcId="{33F48546-DDAB-4772-985C-C6948882E49E}" destId="{51F69B8F-802E-442A-94A8-37FF94065F91}" srcOrd="0" destOrd="0" parTransId="{095881D0-81DA-4A0B-80B2-7F3855A56450}" sibTransId="{E33EF9E0-9A96-4517-B303-E27D448585DF}"/>
    <dgm:cxn modelId="{86496095-57CC-4018-BB69-D2D2BC91D437}" type="presOf" srcId="{A463E6EE-2485-4CAA-88A3-B01534D4FFB8}" destId="{F8CC91DF-3A5D-4595-9184-5BED0498F27B}" srcOrd="0" destOrd="0" presId="urn:microsoft.com/office/officeart/2005/8/layout/hierarchy4"/>
    <dgm:cxn modelId="{4AB82BB0-D7AB-4B76-8E2E-751E39D98365}" type="presOf" srcId="{A5B7E448-E59C-4389-A579-96D2329C709B}" destId="{51D0FEAF-574E-45F5-9B7A-145AC08CE1F8}" srcOrd="0" destOrd="0" presId="urn:microsoft.com/office/officeart/2005/8/layout/hierarchy4"/>
    <dgm:cxn modelId="{AB9591E8-0731-44E8-AC15-F5199BFB65E0}" type="presOf" srcId="{4F485D3C-DFB0-46B9-A039-55A66796EC84}" destId="{90DCBF58-99BA-4FCD-A303-47312431862E}" srcOrd="0" destOrd="0" presId="urn:microsoft.com/office/officeart/2005/8/layout/hierarchy4"/>
    <dgm:cxn modelId="{88D60CF0-1FC7-440A-9079-7914C68D08F6}" srcId="{665DE17E-AFE4-48D1-9151-EE5E58BD3A3E}" destId="{33F48546-DDAB-4772-985C-C6948882E49E}" srcOrd="0" destOrd="0" parTransId="{6ECDCD3F-789F-49DA-9B06-5B732CB08147}" sibTransId="{61701AA3-A553-4CE9-ACCB-1A29FC910157}"/>
    <dgm:cxn modelId="{8F6C5FFD-6E7A-41C3-8D38-F775DD5B7F3F}" srcId="{33F48546-DDAB-4772-985C-C6948882E49E}" destId="{9C617109-C847-454F-9F61-B486955BDBCC}" srcOrd="1" destOrd="0" parTransId="{AC2076E2-E2DB-4B3B-B4F4-DB0C64A0D7FF}" sibTransId="{62B4F5F8-440F-4486-B8B2-9C8CAE8E65A7}"/>
    <dgm:cxn modelId="{67DA001C-B40F-4CAE-ABED-62FB684FC9E5}" type="presParOf" srcId="{82F64146-BB39-424E-A4B8-81AA29EF8658}" destId="{5149428F-7B62-4366-809C-22839BA6646F}" srcOrd="0" destOrd="0" presId="urn:microsoft.com/office/officeart/2005/8/layout/hierarchy4"/>
    <dgm:cxn modelId="{D490BBB0-DE2C-40A7-A749-A22B42FB4A5D}" type="presParOf" srcId="{5149428F-7B62-4366-809C-22839BA6646F}" destId="{BBA9CB8F-3F90-439B-B2F4-0EC2B046179C}" srcOrd="0" destOrd="0" presId="urn:microsoft.com/office/officeart/2005/8/layout/hierarchy4"/>
    <dgm:cxn modelId="{E8790DD4-6100-4109-A6F2-0C56A64C1DF0}" type="presParOf" srcId="{5149428F-7B62-4366-809C-22839BA6646F}" destId="{CEAFF5F7-850A-4896-A0A6-03222021F994}" srcOrd="1" destOrd="0" presId="urn:microsoft.com/office/officeart/2005/8/layout/hierarchy4"/>
    <dgm:cxn modelId="{B370396F-B434-4D6C-89FC-CFA1DBCE0B61}" type="presParOf" srcId="{5149428F-7B62-4366-809C-22839BA6646F}" destId="{FE33FC82-1494-49CF-9A84-AD9C804CB1AB}" srcOrd="2" destOrd="0" presId="urn:microsoft.com/office/officeart/2005/8/layout/hierarchy4"/>
    <dgm:cxn modelId="{86681301-70F8-46D6-BFD9-79036724D4A8}" type="presParOf" srcId="{FE33FC82-1494-49CF-9A84-AD9C804CB1AB}" destId="{6FEAB912-6531-42F9-85C3-BF4DCAB5F025}" srcOrd="0" destOrd="0" presId="urn:microsoft.com/office/officeart/2005/8/layout/hierarchy4"/>
    <dgm:cxn modelId="{84D5B9C5-0F7B-49AB-8316-7EF5C205072A}" type="presParOf" srcId="{6FEAB912-6531-42F9-85C3-BF4DCAB5F025}" destId="{30455DE7-A5CC-460B-B5DF-DB09E78424C4}" srcOrd="0" destOrd="0" presId="urn:microsoft.com/office/officeart/2005/8/layout/hierarchy4"/>
    <dgm:cxn modelId="{B7E60672-8517-43DA-8FDE-5B5AEAD60294}" type="presParOf" srcId="{6FEAB912-6531-42F9-85C3-BF4DCAB5F025}" destId="{54C944D1-3D91-4E7C-B239-899A363B9B09}" srcOrd="1" destOrd="0" presId="urn:microsoft.com/office/officeart/2005/8/layout/hierarchy4"/>
    <dgm:cxn modelId="{7E090091-AC98-413B-998E-E8F7AA662ACC}" type="presParOf" srcId="{6FEAB912-6531-42F9-85C3-BF4DCAB5F025}" destId="{01B375A9-29BD-4D6D-8B35-E3233C1EE28E}" srcOrd="2" destOrd="0" presId="urn:microsoft.com/office/officeart/2005/8/layout/hierarchy4"/>
    <dgm:cxn modelId="{46D01ADE-A45D-43D3-8145-0C41F8832F5C}" type="presParOf" srcId="{01B375A9-29BD-4D6D-8B35-E3233C1EE28E}" destId="{5B703EAA-DE8E-4883-9D44-3D9E6147FFA5}" srcOrd="0" destOrd="0" presId="urn:microsoft.com/office/officeart/2005/8/layout/hierarchy4"/>
    <dgm:cxn modelId="{58885910-FC68-4418-9F0D-C7644187F8B5}" type="presParOf" srcId="{5B703EAA-DE8E-4883-9D44-3D9E6147FFA5}" destId="{0DF993FE-9526-454F-91C3-4ADEACD211BE}" srcOrd="0" destOrd="0" presId="urn:microsoft.com/office/officeart/2005/8/layout/hierarchy4"/>
    <dgm:cxn modelId="{6E44E9E8-7EC6-414D-B750-7F5FEBB59FD4}" type="presParOf" srcId="{5B703EAA-DE8E-4883-9D44-3D9E6147FFA5}" destId="{D8779953-AB9F-41B4-A2CE-A27F73C54E6F}" srcOrd="1" destOrd="0" presId="urn:microsoft.com/office/officeart/2005/8/layout/hierarchy4"/>
    <dgm:cxn modelId="{38A82697-2BB3-4407-AA01-26918B0E88FC}" type="presParOf" srcId="{01B375A9-29BD-4D6D-8B35-E3233C1EE28E}" destId="{A6238483-B949-4969-BCA3-BA50AA7D764C}" srcOrd="1" destOrd="0" presId="urn:microsoft.com/office/officeart/2005/8/layout/hierarchy4"/>
    <dgm:cxn modelId="{1B18F53C-670C-44F9-A894-11E45099172F}" type="presParOf" srcId="{01B375A9-29BD-4D6D-8B35-E3233C1EE28E}" destId="{C9BA0612-9125-4029-B4E8-757CCFCAFE55}" srcOrd="2" destOrd="0" presId="urn:microsoft.com/office/officeart/2005/8/layout/hierarchy4"/>
    <dgm:cxn modelId="{717EDAE2-5C69-4CD0-90BE-9675824B3370}" type="presParOf" srcId="{C9BA0612-9125-4029-B4E8-757CCFCAFE55}" destId="{8E10F172-6E77-48EA-90D6-82D4CA1DC449}" srcOrd="0" destOrd="0" presId="urn:microsoft.com/office/officeart/2005/8/layout/hierarchy4"/>
    <dgm:cxn modelId="{2AAA5ACA-80F8-4886-8348-A2FF257F978F}" type="presParOf" srcId="{C9BA0612-9125-4029-B4E8-757CCFCAFE55}" destId="{E2F4A73C-1A42-45FC-ACCC-13E1A7DE7A63}" srcOrd="1" destOrd="0" presId="urn:microsoft.com/office/officeart/2005/8/layout/hierarchy4"/>
    <dgm:cxn modelId="{5FC65354-F9F0-4892-A956-B89498698FFF}" type="presParOf" srcId="{FE33FC82-1494-49CF-9A84-AD9C804CB1AB}" destId="{5E4C7341-6205-4651-9B90-E5908F5F75B0}" srcOrd="1" destOrd="0" presId="urn:microsoft.com/office/officeart/2005/8/layout/hierarchy4"/>
    <dgm:cxn modelId="{00C387EE-88CC-4F98-9CA2-9A6055F65E4F}" type="presParOf" srcId="{FE33FC82-1494-49CF-9A84-AD9C804CB1AB}" destId="{DB036E56-4CFE-4812-923A-2081C24992FE}" srcOrd="2" destOrd="0" presId="urn:microsoft.com/office/officeart/2005/8/layout/hierarchy4"/>
    <dgm:cxn modelId="{4455DB7E-852F-458C-84CF-1254A7110573}" type="presParOf" srcId="{DB036E56-4CFE-4812-923A-2081C24992FE}" destId="{E2E63579-25AF-4E80-A450-AE86678E0E0D}" srcOrd="0" destOrd="0" presId="urn:microsoft.com/office/officeart/2005/8/layout/hierarchy4"/>
    <dgm:cxn modelId="{9160FF05-59AD-412B-AD93-58103BE4ED5A}" type="presParOf" srcId="{DB036E56-4CFE-4812-923A-2081C24992FE}" destId="{DA9ABF39-CA7C-498B-A800-DD933C81CF3C}" srcOrd="1" destOrd="0" presId="urn:microsoft.com/office/officeart/2005/8/layout/hierarchy4"/>
    <dgm:cxn modelId="{22093D52-8399-413F-9F4C-E46063A0AD08}" type="presParOf" srcId="{DB036E56-4CFE-4812-923A-2081C24992FE}" destId="{69D478FE-D380-47E2-BDA3-D7656CAB22F8}" srcOrd="2" destOrd="0" presId="urn:microsoft.com/office/officeart/2005/8/layout/hierarchy4"/>
    <dgm:cxn modelId="{8EFEB380-E97F-4E71-A966-4ABF927A931D}" type="presParOf" srcId="{69D478FE-D380-47E2-BDA3-D7656CAB22F8}" destId="{AEA5CFDD-2E52-4CCB-8513-B321CF6ADA86}" srcOrd="0" destOrd="0" presId="urn:microsoft.com/office/officeart/2005/8/layout/hierarchy4"/>
    <dgm:cxn modelId="{018A4AC4-E2DB-4D54-ACD9-46FFB71743DA}" type="presParOf" srcId="{AEA5CFDD-2E52-4CCB-8513-B321CF6ADA86}" destId="{F8CC91DF-3A5D-4595-9184-5BED0498F27B}" srcOrd="0" destOrd="0" presId="urn:microsoft.com/office/officeart/2005/8/layout/hierarchy4"/>
    <dgm:cxn modelId="{3D300304-D99A-47DE-A2F0-28FEBC029728}" type="presParOf" srcId="{AEA5CFDD-2E52-4CCB-8513-B321CF6ADA86}" destId="{0BBC7EEB-349E-4310-AEFA-DA32CE74DD93}" srcOrd="1" destOrd="0" presId="urn:microsoft.com/office/officeart/2005/8/layout/hierarchy4"/>
    <dgm:cxn modelId="{7F41C8EA-5E1F-45D2-AE58-5E502BB9A6CC}" type="presParOf" srcId="{69D478FE-D380-47E2-BDA3-D7656CAB22F8}" destId="{7B1C62D0-97FB-4479-AC34-DD94C0D2C617}" srcOrd="1" destOrd="0" presId="urn:microsoft.com/office/officeart/2005/8/layout/hierarchy4"/>
    <dgm:cxn modelId="{3E3323F0-10BA-4FE6-9B4C-FDF049D32C50}" type="presParOf" srcId="{69D478FE-D380-47E2-BDA3-D7656CAB22F8}" destId="{0595E789-9BEE-45E7-A3A7-712572537B18}" srcOrd="2" destOrd="0" presId="urn:microsoft.com/office/officeart/2005/8/layout/hierarchy4"/>
    <dgm:cxn modelId="{D784B3DF-3B4E-4709-8A60-D9E334A85CE0}" type="presParOf" srcId="{0595E789-9BEE-45E7-A3A7-712572537B18}" destId="{51D0FEAF-574E-45F5-9B7A-145AC08CE1F8}" srcOrd="0" destOrd="0" presId="urn:microsoft.com/office/officeart/2005/8/layout/hierarchy4"/>
    <dgm:cxn modelId="{C1A984C6-CD7C-4B4B-A4F1-741C663EB3F5}" type="presParOf" srcId="{0595E789-9BEE-45E7-A3A7-712572537B18}" destId="{4B91831A-4DC2-4CCE-8D9E-2E8FC6A0A6EB}" srcOrd="1" destOrd="0" presId="urn:microsoft.com/office/officeart/2005/8/layout/hierarchy4"/>
    <dgm:cxn modelId="{CD9CB81D-D2CD-4A61-951A-51BAD4095A4E}" type="presParOf" srcId="{69D478FE-D380-47E2-BDA3-D7656CAB22F8}" destId="{D62D7472-3FB1-422E-8338-0D8613575003}" srcOrd="3" destOrd="0" presId="urn:microsoft.com/office/officeart/2005/8/layout/hierarchy4"/>
    <dgm:cxn modelId="{DAE7DEAC-AA5D-45A6-B698-83B0B29C0464}" type="presParOf" srcId="{69D478FE-D380-47E2-BDA3-D7656CAB22F8}" destId="{C7D225BB-B243-4433-9A74-0C51250C6408}" srcOrd="4" destOrd="0" presId="urn:microsoft.com/office/officeart/2005/8/layout/hierarchy4"/>
    <dgm:cxn modelId="{33340705-5E0F-4AF8-A49C-C44D071182C2}" type="presParOf" srcId="{C7D225BB-B243-4433-9A74-0C51250C6408}" destId="{90DCBF58-99BA-4FCD-A303-47312431862E}" srcOrd="0" destOrd="0" presId="urn:microsoft.com/office/officeart/2005/8/layout/hierarchy4"/>
    <dgm:cxn modelId="{03A3A116-6720-4E25-9B22-862340FF858D}" type="presParOf" srcId="{C7D225BB-B243-4433-9A74-0C51250C6408}" destId="{4FEDC3E5-7DF2-4886-A3A5-9D96D32D5D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108DC-C400-4192-9E87-B4A8F47B5663}">
      <dsp:nvSpPr>
        <dsp:cNvPr id="0" name=""/>
        <dsp:cNvSpPr/>
      </dsp:nvSpPr>
      <dsp:spPr>
        <a:xfrm flipV="1">
          <a:off x="1461606" y="1496230"/>
          <a:ext cx="9515661" cy="25513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623F0-F679-4343-831F-4B84247E4111}">
      <dsp:nvSpPr>
        <dsp:cNvPr id="0" name=""/>
        <dsp:cNvSpPr/>
      </dsp:nvSpPr>
      <dsp:spPr>
        <a:xfrm>
          <a:off x="529959" y="0"/>
          <a:ext cx="1247488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Green Paper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 dirty="0"/>
            <a:t>(Dec 2020)</a:t>
          </a:r>
          <a:endParaRPr lang="en-GB" sz="1600" kern="1200" dirty="0"/>
        </a:p>
      </dsp:txBody>
      <dsp:txXfrm>
        <a:off x="529959" y="0"/>
        <a:ext cx="1247488" cy="1209734"/>
      </dsp:txXfrm>
    </dsp:sp>
    <dsp:sp modelId="{28719158-920E-4E97-A134-C8B8500C743E}">
      <dsp:nvSpPr>
        <dsp:cNvPr id="0" name=""/>
        <dsp:cNvSpPr/>
      </dsp:nvSpPr>
      <dsp:spPr>
        <a:xfrm>
          <a:off x="835446" y="1190648"/>
          <a:ext cx="636514" cy="643040"/>
        </a:xfrm>
        <a:prstGeom prst="rightArrow">
          <a:avLst/>
        </a:prstGeom>
        <a:solidFill>
          <a:srgbClr val="75B3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BE9CD-EF8E-4A1E-9096-D0166F42A401}">
      <dsp:nvSpPr>
        <dsp:cNvPr id="0" name=""/>
        <dsp:cNvSpPr/>
      </dsp:nvSpPr>
      <dsp:spPr>
        <a:xfrm>
          <a:off x="1789438" y="1672930"/>
          <a:ext cx="1471481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Government Response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(Dec 2021)</a:t>
          </a:r>
        </a:p>
      </dsp:txBody>
      <dsp:txXfrm>
        <a:off x="1789438" y="1672930"/>
        <a:ext cx="1471481" cy="1209734"/>
      </dsp:txXfrm>
    </dsp:sp>
    <dsp:sp modelId="{39403B0F-D8AD-4722-ACCB-A594514BABA5}">
      <dsp:nvSpPr>
        <dsp:cNvPr id="0" name=""/>
        <dsp:cNvSpPr/>
      </dsp:nvSpPr>
      <dsp:spPr>
        <a:xfrm>
          <a:off x="2392341" y="1360951"/>
          <a:ext cx="302433" cy="302433"/>
        </a:xfrm>
        <a:prstGeom prst="rightArrow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180FF-2F28-4059-A198-00887148A070}">
      <dsp:nvSpPr>
        <dsp:cNvPr id="0" name=""/>
        <dsp:cNvSpPr/>
      </dsp:nvSpPr>
      <dsp:spPr>
        <a:xfrm>
          <a:off x="3301013" y="54304"/>
          <a:ext cx="1418110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Procurement Bill introduced            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(May 2022)</a:t>
          </a:r>
        </a:p>
      </dsp:txBody>
      <dsp:txXfrm>
        <a:off x="3301013" y="54304"/>
        <a:ext cx="1418110" cy="1209734"/>
      </dsp:txXfrm>
    </dsp:sp>
    <dsp:sp modelId="{DE4249E6-E8DE-465C-A3E2-8F7BE851325A}">
      <dsp:nvSpPr>
        <dsp:cNvPr id="0" name=""/>
        <dsp:cNvSpPr/>
      </dsp:nvSpPr>
      <dsp:spPr>
        <a:xfrm>
          <a:off x="3751483" y="1230838"/>
          <a:ext cx="579844" cy="562659"/>
        </a:xfrm>
        <a:prstGeom prst="right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10D5E-6128-467C-8E39-A5B763E056CA}">
      <dsp:nvSpPr>
        <dsp:cNvPr id="0" name=""/>
        <dsp:cNvSpPr/>
      </dsp:nvSpPr>
      <dsp:spPr>
        <a:xfrm>
          <a:off x="4759222" y="1672930"/>
          <a:ext cx="1469889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Consultation on secondary legislation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(June 2023)</a:t>
          </a:r>
        </a:p>
      </dsp:txBody>
      <dsp:txXfrm>
        <a:off x="4759222" y="1672930"/>
        <a:ext cx="1469889" cy="1209734"/>
      </dsp:txXfrm>
    </dsp:sp>
    <dsp:sp modelId="{4480CE37-D820-4A8E-96E2-44ACD7043133}">
      <dsp:nvSpPr>
        <dsp:cNvPr id="0" name=""/>
        <dsp:cNvSpPr/>
      </dsp:nvSpPr>
      <dsp:spPr>
        <a:xfrm>
          <a:off x="5341875" y="1360951"/>
          <a:ext cx="302433" cy="302433"/>
        </a:xfrm>
        <a:prstGeom prst="rightArrow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4A97A-D217-4442-8AF9-CF9B362037F6}">
      <dsp:nvSpPr>
        <dsp:cNvPr id="0" name=""/>
        <dsp:cNvSpPr/>
      </dsp:nvSpPr>
      <dsp:spPr>
        <a:xfrm>
          <a:off x="6205260" y="168878"/>
          <a:ext cx="1569489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Further consultation on secondary legislation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(July 2023)</a:t>
          </a:r>
        </a:p>
      </dsp:txBody>
      <dsp:txXfrm>
        <a:off x="6205260" y="168878"/>
        <a:ext cx="1569489" cy="1209734"/>
      </dsp:txXfrm>
    </dsp:sp>
    <dsp:sp modelId="{868AEE07-2667-48CA-89C6-4209C9B088C2}">
      <dsp:nvSpPr>
        <dsp:cNvPr id="0" name=""/>
        <dsp:cNvSpPr/>
      </dsp:nvSpPr>
      <dsp:spPr>
        <a:xfrm>
          <a:off x="6812545" y="1360951"/>
          <a:ext cx="302433" cy="302433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13DB5-7460-4DB0-8AE6-F5B3736531FE}">
      <dsp:nvSpPr>
        <dsp:cNvPr id="0" name=""/>
        <dsp:cNvSpPr/>
      </dsp:nvSpPr>
      <dsp:spPr>
        <a:xfrm>
          <a:off x="7831965" y="1814602"/>
          <a:ext cx="1685160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Royal Assent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(October 2023)</a:t>
          </a:r>
          <a:endParaRPr lang="en-GB" sz="1600" kern="1200" dirty="0"/>
        </a:p>
      </dsp:txBody>
      <dsp:txXfrm>
        <a:off x="7831965" y="1814602"/>
        <a:ext cx="1685160" cy="1209734"/>
      </dsp:txXfrm>
    </dsp:sp>
    <dsp:sp modelId="{E4CDFE84-B5FA-4724-8D6B-B232D951F629}">
      <dsp:nvSpPr>
        <dsp:cNvPr id="0" name=""/>
        <dsp:cNvSpPr/>
      </dsp:nvSpPr>
      <dsp:spPr>
        <a:xfrm>
          <a:off x="8249886" y="1190648"/>
          <a:ext cx="856552" cy="643040"/>
        </a:xfrm>
        <a:prstGeom prst="right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286AA-C00A-460C-8961-5CFE8568E75E}">
      <dsp:nvSpPr>
        <dsp:cNvPr id="0" name=""/>
        <dsp:cNvSpPr/>
      </dsp:nvSpPr>
      <dsp:spPr>
        <a:xfrm>
          <a:off x="9767709" y="0"/>
          <a:ext cx="1411714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Act in force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0000"/>
              </a:solidFill>
            </a:rPr>
            <a:t>(~ October 2024)</a:t>
          </a:r>
          <a:endParaRPr lang="en-GB" sz="1600" b="1" kern="1200" dirty="0"/>
        </a:p>
      </dsp:txBody>
      <dsp:txXfrm>
        <a:off x="9767709" y="0"/>
        <a:ext cx="1411714" cy="1209734"/>
      </dsp:txXfrm>
    </dsp:sp>
    <dsp:sp modelId="{293DB61F-0CE3-43C4-9078-F13DE92BA7F8}">
      <dsp:nvSpPr>
        <dsp:cNvPr id="0" name=""/>
        <dsp:cNvSpPr/>
      </dsp:nvSpPr>
      <dsp:spPr>
        <a:xfrm>
          <a:off x="10151852" y="1190649"/>
          <a:ext cx="666842" cy="643037"/>
        </a:xfrm>
        <a:prstGeom prst="irregularSeal1">
          <a:avLst/>
        </a:prstGeom>
        <a:solidFill>
          <a:srgbClr val="FB5A1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244ED-16E5-4C44-A0FE-C407C5D18ADB}">
      <dsp:nvSpPr>
        <dsp:cNvPr id="0" name=""/>
        <dsp:cNvSpPr/>
      </dsp:nvSpPr>
      <dsp:spPr>
        <a:xfrm>
          <a:off x="-5505746" y="-842966"/>
          <a:ext cx="6555506" cy="6555506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E4F7E-C9BA-4DB2-A519-E4FB369E07FC}">
      <dsp:nvSpPr>
        <dsp:cNvPr id="0" name=""/>
        <dsp:cNvSpPr/>
      </dsp:nvSpPr>
      <dsp:spPr>
        <a:xfrm>
          <a:off x="458978" y="304250"/>
          <a:ext cx="7713576" cy="608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Who is caught	</a:t>
          </a:r>
        </a:p>
      </dsp:txBody>
      <dsp:txXfrm>
        <a:off x="458978" y="304250"/>
        <a:ext cx="7713576" cy="608891"/>
      </dsp:txXfrm>
    </dsp:sp>
    <dsp:sp modelId="{C37140A4-A0D4-475B-A120-DEAF4D8441F1}">
      <dsp:nvSpPr>
        <dsp:cNvPr id="0" name=""/>
        <dsp:cNvSpPr/>
      </dsp:nvSpPr>
      <dsp:spPr>
        <a:xfrm>
          <a:off x="78420" y="228139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BD028-BC17-4E2C-A6FC-9AEB4077F7BC}">
      <dsp:nvSpPr>
        <dsp:cNvPr id="0" name=""/>
        <dsp:cNvSpPr/>
      </dsp:nvSpPr>
      <dsp:spPr>
        <a:xfrm>
          <a:off x="895291" y="1217295"/>
          <a:ext cx="7277262" cy="608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Thresholds</a:t>
          </a:r>
        </a:p>
      </dsp:txBody>
      <dsp:txXfrm>
        <a:off x="895291" y="1217295"/>
        <a:ext cx="7277262" cy="608891"/>
      </dsp:txXfrm>
    </dsp:sp>
    <dsp:sp modelId="{564B9B86-179E-491F-B1F8-DFD8012119D8}">
      <dsp:nvSpPr>
        <dsp:cNvPr id="0" name=""/>
        <dsp:cNvSpPr/>
      </dsp:nvSpPr>
      <dsp:spPr>
        <a:xfrm>
          <a:off x="514734" y="1141184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777C7-5E71-45EF-A352-CDAE28D85D84}">
      <dsp:nvSpPr>
        <dsp:cNvPr id="0" name=""/>
        <dsp:cNvSpPr/>
      </dsp:nvSpPr>
      <dsp:spPr>
        <a:xfrm>
          <a:off x="1029205" y="2130340"/>
          <a:ext cx="7143349" cy="608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Light touch regime</a:t>
          </a:r>
        </a:p>
      </dsp:txBody>
      <dsp:txXfrm>
        <a:off x="1029205" y="2130340"/>
        <a:ext cx="7143349" cy="608891"/>
      </dsp:txXfrm>
    </dsp:sp>
    <dsp:sp modelId="{C9B7D613-0B5B-4DA2-93A4-1C3E5FA7048A}">
      <dsp:nvSpPr>
        <dsp:cNvPr id="0" name=""/>
        <dsp:cNvSpPr/>
      </dsp:nvSpPr>
      <dsp:spPr>
        <a:xfrm>
          <a:off x="648647" y="2054229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09E37-15AA-4FE5-966C-1CF4C55E1A8E}">
      <dsp:nvSpPr>
        <dsp:cNvPr id="0" name=""/>
        <dsp:cNvSpPr/>
      </dsp:nvSpPr>
      <dsp:spPr>
        <a:xfrm>
          <a:off x="895291" y="3043385"/>
          <a:ext cx="7277262" cy="608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Frameworks</a:t>
          </a:r>
        </a:p>
      </dsp:txBody>
      <dsp:txXfrm>
        <a:off x="895291" y="3043385"/>
        <a:ext cx="7277262" cy="608891"/>
      </dsp:txXfrm>
    </dsp:sp>
    <dsp:sp modelId="{1ED8C284-5E4C-44BA-9531-1FC393F0033C}">
      <dsp:nvSpPr>
        <dsp:cNvPr id="0" name=""/>
        <dsp:cNvSpPr/>
      </dsp:nvSpPr>
      <dsp:spPr>
        <a:xfrm>
          <a:off x="514734" y="2967274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1D4AA-0237-4417-BA02-23D6E1D372A7}">
      <dsp:nvSpPr>
        <dsp:cNvPr id="0" name=""/>
        <dsp:cNvSpPr/>
      </dsp:nvSpPr>
      <dsp:spPr>
        <a:xfrm>
          <a:off x="458978" y="3956430"/>
          <a:ext cx="7713576" cy="608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Challenges and remedies</a:t>
          </a:r>
        </a:p>
      </dsp:txBody>
      <dsp:txXfrm>
        <a:off x="458978" y="3956430"/>
        <a:ext cx="7713576" cy="608891"/>
      </dsp:txXfrm>
    </dsp:sp>
    <dsp:sp modelId="{80661756-BCD2-471F-9426-6186C4DC664B}">
      <dsp:nvSpPr>
        <dsp:cNvPr id="0" name=""/>
        <dsp:cNvSpPr/>
      </dsp:nvSpPr>
      <dsp:spPr>
        <a:xfrm>
          <a:off x="78420" y="3880319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244ED-16E5-4C44-A0FE-C407C5D18ADB}">
      <dsp:nvSpPr>
        <dsp:cNvPr id="0" name=""/>
        <dsp:cNvSpPr/>
      </dsp:nvSpPr>
      <dsp:spPr>
        <a:xfrm>
          <a:off x="-5502845" y="-842966"/>
          <a:ext cx="6555506" cy="6555506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A04F0-9787-4EA9-945C-247BB20DE1F1}">
      <dsp:nvSpPr>
        <dsp:cNvPr id="0" name=""/>
        <dsp:cNvSpPr/>
      </dsp:nvSpPr>
      <dsp:spPr>
        <a:xfrm>
          <a:off x="341600" y="221370"/>
          <a:ext cx="7833854" cy="442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27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Full procurement lifecycle is regulated</a:t>
          </a:r>
        </a:p>
      </dsp:txBody>
      <dsp:txXfrm>
        <a:off x="341600" y="221370"/>
        <a:ext cx="7833854" cy="442546"/>
      </dsp:txXfrm>
    </dsp:sp>
    <dsp:sp modelId="{C1290EF3-B6E5-42CD-AEB8-73CA793F7611}">
      <dsp:nvSpPr>
        <dsp:cNvPr id="0" name=""/>
        <dsp:cNvSpPr/>
      </dsp:nvSpPr>
      <dsp:spPr>
        <a:xfrm>
          <a:off x="65008" y="166052"/>
          <a:ext cx="553183" cy="5531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51E0E-E16C-4B5A-B85E-8ADB6A70669C}">
      <dsp:nvSpPr>
        <dsp:cNvPr id="0" name=""/>
        <dsp:cNvSpPr/>
      </dsp:nvSpPr>
      <dsp:spPr>
        <a:xfrm>
          <a:off x="742366" y="885580"/>
          <a:ext cx="7433088" cy="442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27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New competitive flexible procedure</a:t>
          </a:r>
        </a:p>
      </dsp:txBody>
      <dsp:txXfrm>
        <a:off x="742366" y="885580"/>
        <a:ext cx="7433088" cy="442546"/>
      </dsp:txXfrm>
    </dsp:sp>
    <dsp:sp modelId="{950C1073-9B57-4EBA-9BE4-40477D5DB039}">
      <dsp:nvSpPr>
        <dsp:cNvPr id="0" name=""/>
        <dsp:cNvSpPr/>
      </dsp:nvSpPr>
      <dsp:spPr>
        <a:xfrm>
          <a:off x="465774" y="830262"/>
          <a:ext cx="553183" cy="5531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D2548-EEDD-4AD8-A3AC-42C62E35C168}">
      <dsp:nvSpPr>
        <dsp:cNvPr id="0" name=""/>
        <dsp:cNvSpPr/>
      </dsp:nvSpPr>
      <dsp:spPr>
        <a:xfrm>
          <a:off x="961984" y="1549303"/>
          <a:ext cx="7213471" cy="442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27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Change to award criteria (MEAT to MAT)</a:t>
          </a:r>
        </a:p>
      </dsp:txBody>
      <dsp:txXfrm>
        <a:off x="961984" y="1549303"/>
        <a:ext cx="7213471" cy="442546"/>
      </dsp:txXfrm>
    </dsp:sp>
    <dsp:sp modelId="{7C69218A-6FD1-4003-8E98-F3BBCEA89C1F}">
      <dsp:nvSpPr>
        <dsp:cNvPr id="0" name=""/>
        <dsp:cNvSpPr/>
      </dsp:nvSpPr>
      <dsp:spPr>
        <a:xfrm>
          <a:off x="685392" y="1493984"/>
          <a:ext cx="553183" cy="5531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EB9E6-828A-4EED-80B1-2383D9C6EECA}">
      <dsp:nvSpPr>
        <dsp:cNvPr id="0" name=""/>
        <dsp:cNvSpPr/>
      </dsp:nvSpPr>
      <dsp:spPr>
        <a:xfrm>
          <a:off x="1032105" y="2213513"/>
          <a:ext cx="7143349" cy="442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27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Supplier registration system</a:t>
          </a:r>
        </a:p>
      </dsp:txBody>
      <dsp:txXfrm>
        <a:off x="1032105" y="2213513"/>
        <a:ext cx="7143349" cy="442546"/>
      </dsp:txXfrm>
    </dsp:sp>
    <dsp:sp modelId="{25BEF0BD-CEB0-4A78-ADC8-F8E30510C7C9}">
      <dsp:nvSpPr>
        <dsp:cNvPr id="0" name=""/>
        <dsp:cNvSpPr/>
      </dsp:nvSpPr>
      <dsp:spPr>
        <a:xfrm>
          <a:off x="755514" y="2158194"/>
          <a:ext cx="553183" cy="5531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E70C8-DF54-4C78-AAE9-09019E1F4A9F}">
      <dsp:nvSpPr>
        <dsp:cNvPr id="0" name=""/>
        <dsp:cNvSpPr/>
      </dsp:nvSpPr>
      <dsp:spPr>
        <a:xfrm>
          <a:off x="961984" y="2877722"/>
          <a:ext cx="7213471" cy="442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27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Procurement objectives</a:t>
          </a:r>
        </a:p>
      </dsp:txBody>
      <dsp:txXfrm>
        <a:off x="961984" y="2877722"/>
        <a:ext cx="7213471" cy="442546"/>
      </dsp:txXfrm>
    </dsp:sp>
    <dsp:sp modelId="{F1D618E8-CD3D-4B1B-BA1E-C18F585912D9}">
      <dsp:nvSpPr>
        <dsp:cNvPr id="0" name=""/>
        <dsp:cNvSpPr/>
      </dsp:nvSpPr>
      <dsp:spPr>
        <a:xfrm>
          <a:off x="685392" y="2822404"/>
          <a:ext cx="553183" cy="5531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B4073-B62A-4CF3-BDD5-DEECB02F63E5}">
      <dsp:nvSpPr>
        <dsp:cNvPr id="0" name=""/>
        <dsp:cNvSpPr/>
      </dsp:nvSpPr>
      <dsp:spPr>
        <a:xfrm>
          <a:off x="742366" y="3541445"/>
          <a:ext cx="7433088" cy="442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27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New grounds for direct award</a:t>
          </a:r>
        </a:p>
      </dsp:txBody>
      <dsp:txXfrm>
        <a:off x="742366" y="3541445"/>
        <a:ext cx="7433088" cy="442546"/>
      </dsp:txXfrm>
    </dsp:sp>
    <dsp:sp modelId="{93BFDAFF-BF1A-467F-A18C-70F4DD6DB38B}">
      <dsp:nvSpPr>
        <dsp:cNvPr id="0" name=""/>
        <dsp:cNvSpPr/>
      </dsp:nvSpPr>
      <dsp:spPr>
        <a:xfrm>
          <a:off x="465774" y="3486127"/>
          <a:ext cx="553183" cy="5531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E0EFC-42CB-489D-9D2F-7B1FEBA2A0D7}">
      <dsp:nvSpPr>
        <dsp:cNvPr id="0" name=""/>
        <dsp:cNvSpPr/>
      </dsp:nvSpPr>
      <dsp:spPr>
        <a:xfrm>
          <a:off x="341600" y="4205655"/>
          <a:ext cx="7833854" cy="442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27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New safe harbours for modifications</a:t>
          </a:r>
        </a:p>
      </dsp:txBody>
      <dsp:txXfrm>
        <a:off x="341600" y="4205655"/>
        <a:ext cx="7833854" cy="442546"/>
      </dsp:txXfrm>
    </dsp:sp>
    <dsp:sp modelId="{D54ABB89-26B0-49EE-815B-192BA31DE481}">
      <dsp:nvSpPr>
        <dsp:cNvPr id="0" name=""/>
        <dsp:cNvSpPr/>
      </dsp:nvSpPr>
      <dsp:spPr>
        <a:xfrm>
          <a:off x="65008" y="4150337"/>
          <a:ext cx="553183" cy="5531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C1630-17F4-47D9-B23F-D8B8497A1054}">
      <dsp:nvSpPr>
        <dsp:cNvPr id="0" name=""/>
        <dsp:cNvSpPr/>
      </dsp:nvSpPr>
      <dsp:spPr>
        <a:xfrm>
          <a:off x="5247" y="846635"/>
          <a:ext cx="2011569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Planning</a:t>
          </a:r>
        </a:p>
      </dsp:txBody>
      <dsp:txXfrm>
        <a:off x="5247" y="846635"/>
        <a:ext cx="2011569" cy="547200"/>
      </dsp:txXfrm>
    </dsp:sp>
    <dsp:sp modelId="{762C624F-A986-400B-8D15-D65CFBE9C2D3}">
      <dsp:nvSpPr>
        <dsp:cNvPr id="0" name=""/>
        <dsp:cNvSpPr/>
      </dsp:nvSpPr>
      <dsp:spPr>
        <a:xfrm>
          <a:off x="5247" y="1393835"/>
          <a:ext cx="2011569" cy="31781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Pipeline Notice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Planned Procurement Notice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Preliminary Market Engagement Notice</a:t>
          </a:r>
        </a:p>
      </dsp:txBody>
      <dsp:txXfrm>
        <a:off x="5247" y="1393835"/>
        <a:ext cx="2011569" cy="3178195"/>
      </dsp:txXfrm>
    </dsp:sp>
    <dsp:sp modelId="{0644DA58-28C1-45EC-8256-BCD639867587}">
      <dsp:nvSpPr>
        <dsp:cNvPr id="0" name=""/>
        <dsp:cNvSpPr/>
      </dsp:nvSpPr>
      <dsp:spPr>
        <a:xfrm>
          <a:off x="2298436" y="846635"/>
          <a:ext cx="2011569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Tender</a:t>
          </a:r>
        </a:p>
      </dsp:txBody>
      <dsp:txXfrm>
        <a:off x="2298436" y="846635"/>
        <a:ext cx="2011569" cy="547200"/>
      </dsp:txXfrm>
    </dsp:sp>
    <dsp:sp modelId="{61BF6644-F444-4C4C-8FB9-EE2F6388122E}">
      <dsp:nvSpPr>
        <dsp:cNvPr id="0" name=""/>
        <dsp:cNvSpPr/>
      </dsp:nvSpPr>
      <dsp:spPr>
        <a:xfrm>
          <a:off x="2298436" y="1393835"/>
          <a:ext cx="2011569" cy="31781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Tender Notice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Transparency Notice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Dynamic Market Notice</a:t>
          </a:r>
        </a:p>
      </dsp:txBody>
      <dsp:txXfrm>
        <a:off x="2298436" y="1393835"/>
        <a:ext cx="2011569" cy="3178195"/>
      </dsp:txXfrm>
    </dsp:sp>
    <dsp:sp modelId="{6CB48845-4A4C-4A98-988C-84B789A759BF}">
      <dsp:nvSpPr>
        <dsp:cNvPr id="0" name=""/>
        <dsp:cNvSpPr/>
      </dsp:nvSpPr>
      <dsp:spPr>
        <a:xfrm>
          <a:off x="4591625" y="846635"/>
          <a:ext cx="2011569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Award</a:t>
          </a:r>
        </a:p>
      </dsp:txBody>
      <dsp:txXfrm>
        <a:off x="4591625" y="846635"/>
        <a:ext cx="2011569" cy="547200"/>
      </dsp:txXfrm>
    </dsp:sp>
    <dsp:sp modelId="{7137DA20-9243-422C-9EED-3A9B5B1216F7}">
      <dsp:nvSpPr>
        <dsp:cNvPr id="0" name=""/>
        <dsp:cNvSpPr/>
      </dsp:nvSpPr>
      <dsp:spPr>
        <a:xfrm>
          <a:off x="4591625" y="1393835"/>
          <a:ext cx="2011569" cy="31781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Contract Award Notice</a:t>
          </a:r>
        </a:p>
      </dsp:txBody>
      <dsp:txXfrm>
        <a:off x="4591625" y="1393835"/>
        <a:ext cx="2011569" cy="3178195"/>
      </dsp:txXfrm>
    </dsp:sp>
    <dsp:sp modelId="{D338B21D-239F-4162-83BE-E8D395FC6F47}">
      <dsp:nvSpPr>
        <dsp:cNvPr id="0" name=""/>
        <dsp:cNvSpPr/>
      </dsp:nvSpPr>
      <dsp:spPr>
        <a:xfrm>
          <a:off x="6884814" y="846635"/>
          <a:ext cx="2011569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Contract</a:t>
          </a:r>
        </a:p>
      </dsp:txBody>
      <dsp:txXfrm>
        <a:off x="6884814" y="846635"/>
        <a:ext cx="2011569" cy="547200"/>
      </dsp:txXfrm>
    </dsp:sp>
    <dsp:sp modelId="{4F0667C8-1A61-47FD-9755-B013DC28250B}">
      <dsp:nvSpPr>
        <dsp:cNvPr id="0" name=""/>
        <dsp:cNvSpPr/>
      </dsp:nvSpPr>
      <dsp:spPr>
        <a:xfrm>
          <a:off x="6884814" y="1393835"/>
          <a:ext cx="2011569" cy="31781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Contract Details Notice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Below-threshold Tender Notice</a:t>
          </a:r>
        </a:p>
      </dsp:txBody>
      <dsp:txXfrm>
        <a:off x="6884814" y="1393835"/>
        <a:ext cx="2011569" cy="3178195"/>
      </dsp:txXfrm>
    </dsp:sp>
    <dsp:sp modelId="{66D7C9AF-0F84-4A94-B81B-430222E100AF}">
      <dsp:nvSpPr>
        <dsp:cNvPr id="0" name=""/>
        <dsp:cNvSpPr/>
      </dsp:nvSpPr>
      <dsp:spPr>
        <a:xfrm>
          <a:off x="9178003" y="846635"/>
          <a:ext cx="2011569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Implementation</a:t>
          </a:r>
        </a:p>
      </dsp:txBody>
      <dsp:txXfrm>
        <a:off x="9178003" y="846635"/>
        <a:ext cx="2011569" cy="547200"/>
      </dsp:txXfrm>
    </dsp:sp>
    <dsp:sp modelId="{3BB8CFAB-20C2-48F4-9524-28D3B277DEA7}">
      <dsp:nvSpPr>
        <dsp:cNvPr id="0" name=""/>
        <dsp:cNvSpPr/>
      </dsp:nvSpPr>
      <dsp:spPr>
        <a:xfrm>
          <a:off x="9178003" y="1393835"/>
          <a:ext cx="2011569" cy="31781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Payments Compliance Notice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Contract Change Notice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Contract Performance Notice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Contract Termination Notice</a:t>
          </a:r>
        </a:p>
      </dsp:txBody>
      <dsp:txXfrm>
        <a:off x="9178003" y="1393835"/>
        <a:ext cx="2011569" cy="31781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D948-2E14-4347-A6E6-167DB8DF24D4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CFFF9-D604-45EF-82E6-7A46FE6D665D}">
      <dsp:nvSpPr>
        <dsp:cNvPr id="0" name=""/>
        <dsp:cNvSpPr/>
      </dsp:nvSpPr>
      <dsp:spPr>
        <a:xfrm>
          <a:off x="610504" y="416587"/>
          <a:ext cx="6463007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800" kern="1200" dirty="0">
              <a:cs typeface="+mn-cs"/>
            </a:rPr>
            <a:t>Contracts over £5m must have at least 3 published </a:t>
          </a:r>
          <a:r>
            <a:rPr lang="en-GB" sz="2800" kern="1200" dirty="0" err="1">
              <a:cs typeface="+mn-cs"/>
            </a:rPr>
            <a:t>KPIs</a:t>
          </a:r>
          <a:endParaRPr lang="en-GB" sz="2800" kern="1200" dirty="0"/>
        </a:p>
      </dsp:txBody>
      <dsp:txXfrm>
        <a:off x="610504" y="416587"/>
        <a:ext cx="6463007" cy="833607"/>
      </dsp:txXfrm>
    </dsp:sp>
    <dsp:sp modelId="{3D67E7CD-3B74-4204-AFB7-E1C5B5D11CC3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0FE56-8474-424B-9E5E-C342B0C78CEC}">
      <dsp:nvSpPr>
        <dsp:cNvPr id="0" name=""/>
        <dsp:cNvSpPr/>
      </dsp:nvSpPr>
      <dsp:spPr>
        <a:xfrm>
          <a:off x="1088431" y="1667215"/>
          <a:ext cx="5985080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800" kern="1200" dirty="0">
              <a:cs typeface="+mn-cs"/>
            </a:rPr>
            <a:t>Assess </a:t>
          </a:r>
          <a:r>
            <a:rPr lang="en-GB" sz="2800" kern="1200" dirty="0" err="1">
              <a:cs typeface="+mn-cs"/>
            </a:rPr>
            <a:t>KPI</a:t>
          </a:r>
          <a:r>
            <a:rPr lang="en-GB" sz="2800" kern="1200" dirty="0">
              <a:cs typeface="+mn-cs"/>
            </a:rPr>
            <a:t> performance annually</a:t>
          </a:r>
          <a:endParaRPr lang="en-GB" sz="2800" kern="1200" dirty="0"/>
        </a:p>
      </dsp:txBody>
      <dsp:txXfrm>
        <a:off x="1088431" y="1667215"/>
        <a:ext cx="5985080" cy="833607"/>
      </dsp:txXfrm>
    </dsp:sp>
    <dsp:sp modelId="{431DF30C-5761-44FA-B0A4-920424135E24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E239D-244D-4DEB-8628-5C7D11A5BF0D}">
      <dsp:nvSpPr>
        <dsp:cNvPr id="0" name=""/>
        <dsp:cNvSpPr/>
      </dsp:nvSpPr>
      <dsp:spPr>
        <a:xfrm>
          <a:off x="1088431" y="2917843"/>
          <a:ext cx="5985080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800" kern="1200" dirty="0">
              <a:cs typeface="+mn-cs"/>
            </a:rPr>
            <a:t>Also use to report on details of supplier's failure to perform</a:t>
          </a:r>
          <a:endParaRPr lang="en-GB" sz="2800" kern="1200" dirty="0"/>
        </a:p>
      </dsp:txBody>
      <dsp:txXfrm>
        <a:off x="1088431" y="2917843"/>
        <a:ext cx="5985080" cy="833607"/>
      </dsp:txXfrm>
    </dsp:sp>
    <dsp:sp modelId="{6DDFBF8D-7718-4962-A169-AE989760D290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33EEF-FCF7-497F-A54B-67C790761415}">
      <dsp:nvSpPr>
        <dsp:cNvPr id="0" name=""/>
        <dsp:cNvSpPr/>
      </dsp:nvSpPr>
      <dsp:spPr>
        <a:xfrm>
          <a:off x="610504" y="4168472"/>
          <a:ext cx="6463007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Link to discretionary exclusion for poor performance</a:t>
          </a:r>
        </a:p>
      </dsp:txBody>
      <dsp:txXfrm>
        <a:off x="610504" y="4168472"/>
        <a:ext cx="6463007" cy="833607"/>
      </dsp:txXfrm>
    </dsp:sp>
    <dsp:sp modelId="{EBF06C12-A598-4BEA-BD78-01FFC3A0434C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B755E-738A-4783-B035-7B4FF06F7389}">
      <dsp:nvSpPr>
        <dsp:cNvPr id="0" name=""/>
        <dsp:cNvSpPr/>
      </dsp:nvSpPr>
      <dsp:spPr>
        <a:xfrm>
          <a:off x="2756938" y="581"/>
          <a:ext cx="8300162" cy="22660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i="1" kern="1200" dirty="0"/>
            <a:t>Expansion</a:t>
          </a:r>
          <a:r>
            <a:rPr lang="en-GB" sz="2600" kern="1200" dirty="0"/>
            <a:t> – eg Modern slavery, theft and bribery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i="1" kern="1200" dirty="0"/>
            <a:t>New grounds </a:t>
          </a:r>
          <a:r>
            <a:rPr lang="en-GB" sz="2600" kern="1200" dirty="0"/>
            <a:t>– eg Corporate manslaughter, competition law offences, misconduct in relation to tax</a:t>
          </a:r>
        </a:p>
      </dsp:txBody>
      <dsp:txXfrm>
        <a:off x="2756938" y="283834"/>
        <a:ext cx="7450402" cy="1699520"/>
      </dsp:txXfrm>
    </dsp:sp>
    <dsp:sp modelId="{00B7EA1D-8866-482C-AF8B-6507A229575E}">
      <dsp:nvSpPr>
        <dsp:cNvPr id="0" name=""/>
        <dsp:cNvSpPr/>
      </dsp:nvSpPr>
      <dsp:spPr>
        <a:xfrm>
          <a:off x="72016" y="581"/>
          <a:ext cx="2684921" cy="2266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Mandatory Grounds</a:t>
          </a:r>
        </a:p>
      </dsp:txBody>
      <dsp:txXfrm>
        <a:off x="182634" y="111199"/>
        <a:ext cx="2463685" cy="2044790"/>
      </dsp:txXfrm>
    </dsp:sp>
    <dsp:sp modelId="{B72FC13F-9F5B-4547-AF75-CE96D5F3A49F}">
      <dsp:nvSpPr>
        <dsp:cNvPr id="0" name=""/>
        <dsp:cNvSpPr/>
      </dsp:nvSpPr>
      <dsp:spPr>
        <a:xfrm>
          <a:off x="2756938" y="2493210"/>
          <a:ext cx="8300162" cy="22660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i="1" kern="1200" dirty="0"/>
            <a:t>Expansion</a:t>
          </a:r>
          <a:r>
            <a:rPr lang="en-GB" sz="2600" kern="1200" dirty="0"/>
            <a:t> – violation of environmental, social or labour laws now more specific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i="1" kern="1200" dirty="0"/>
            <a:t>New grounds </a:t>
          </a:r>
          <a:r>
            <a:rPr lang="en-GB" sz="2600" kern="1200" dirty="0"/>
            <a:t>– national security</a:t>
          </a:r>
        </a:p>
      </dsp:txBody>
      <dsp:txXfrm>
        <a:off x="2756938" y="2776463"/>
        <a:ext cx="7450402" cy="1699520"/>
      </dsp:txXfrm>
    </dsp:sp>
    <dsp:sp modelId="{28CFFE0A-0F98-4856-93FA-E4C5A6C565CE}">
      <dsp:nvSpPr>
        <dsp:cNvPr id="0" name=""/>
        <dsp:cNvSpPr/>
      </dsp:nvSpPr>
      <dsp:spPr>
        <a:xfrm>
          <a:off x="72016" y="2493210"/>
          <a:ext cx="2684921" cy="2266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Discretionary Grounds</a:t>
          </a:r>
        </a:p>
      </dsp:txBody>
      <dsp:txXfrm>
        <a:off x="182634" y="2603828"/>
        <a:ext cx="2463685" cy="20447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9CB8F-3F90-439B-B2F4-0EC2B046179C}">
      <dsp:nvSpPr>
        <dsp:cNvPr id="0" name=""/>
        <dsp:cNvSpPr/>
      </dsp:nvSpPr>
      <dsp:spPr>
        <a:xfrm>
          <a:off x="1297" y="3698"/>
          <a:ext cx="11304119" cy="15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Grounds mirror discretionary and mandatory exclusion</a:t>
          </a:r>
        </a:p>
      </dsp:txBody>
      <dsp:txXfrm>
        <a:off x="45678" y="48079"/>
        <a:ext cx="11215357" cy="1426527"/>
      </dsp:txXfrm>
    </dsp:sp>
    <dsp:sp modelId="{30455DE7-A5CC-460B-B5DF-DB09E78424C4}">
      <dsp:nvSpPr>
        <dsp:cNvPr id="0" name=""/>
        <dsp:cNvSpPr/>
      </dsp:nvSpPr>
      <dsp:spPr>
        <a:xfrm>
          <a:off x="1297" y="1713145"/>
          <a:ext cx="4430520" cy="15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Notification of exclusions to central authority to investigate / consider debarment</a:t>
          </a:r>
        </a:p>
      </dsp:txBody>
      <dsp:txXfrm>
        <a:off x="45678" y="1757526"/>
        <a:ext cx="4341758" cy="1426527"/>
      </dsp:txXfrm>
    </dsp:sp>
    <dsp:sp modelId="{0DF993FE-9526-454F-91C3-4ADEACD211BE}">
      <dsp:nvSpPr>
        <dsp:cNvPr id="0" name=""/>
        <dsp:cNvSpPr/>
      </dsp:nvSpPr>
      <dsp:spPr>
        <a:xfrm>
          <a:off x="1297" y="3422592"/>
          <a:ext cx="2169696" cy="15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/>
            <a:t>Mandatory exclusions, binding on all</a:t>
          </a: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45678" y="3466973"/>
        <a:ext cx="2080934" cy="1426527"/>
      </dsp:txXfrm>
    </dsp:sp>
    <dsp:sp modelId="{8E10F172-6E77-48EA-90D6-82D4CA1DC449}">
      <dsp:nvSpPr>
        <dsp:cNvPr id="0" name=""/>
        <dsp:cNvSpPr/>
      </dsp:nvSpPr>
      <dsp:spPr>
        <a:xfrm>
          <a:off x="2262121" y="3422592"/>
          <a:ext cx="2169696" cy="15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/>
            <a:t>Discretionary exclusions, authorities retain discretion to exclude</a:t>
          </a:r>
        </a:p>
        <a:p>
          <a:pPr marL="0"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2306502" y="3466973"/>
        <a:ext cx="2080934" cy="1426527"/>
      </dsp:txXfrm>
    </dsp:sp>
    <dsp:sp modelId="{E2E63579-25AF-4E80-A450-AE86678E0E0D}">
      <dsp:nvSpPr>
        <dsp:cNvPr id="0" name=""/>
        <dsp:cNvSpPr/>
      </dsp:nvSpPr>
      <dsp:spPr>
        <a:xfrm>
          <a:off x="4614072" y="1713145"/>
          <a:ext cx="6691344" cy="15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Appeals to inclusion on list</a:t>
          </a:r>
        </a:p>
      </dsp:txBody>
      <dsp:txXfrm>
        <a:off x="4658453" y="1757526"/>
        <a:ext cx="6602582" cy="1426527"/>
      </dsp:txXfrm>
    </dsp:sp>
    <dsp:sp modelId="{F8CC91DF-3A5D-4595-9184-5BED0498F27B}">
      <dsp:nvSpPr>
        <dsp:cNvPr id="0" name=""/>
        <dsp:cNvSpPr/>
      </dsp:nvSpPr>
      <dsp:spPr>
        <a:xfrm>
          <a:off x="4614072" y="3422592"/>
          <a:ext cx="2169696" cy="15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Minister keeps list under review</a:t>
          </a:r>
        </a:p>
      </dsp:txBody>
      <dsp:txXfrm>
        <a:off x="4658453" y="3466973"/>
        <a:ext cx="2080934" cy="1426527"/>
      </dsp:txXfrm>
    </dsp:sp>
    <dsp:sp modelId="{51D0FEAF-574E-45F5-9B7A-145AC08CE1F8}">
      <dsp:nvSpPr>
        <dsp:cNvPr id="0" name=""/>
        <dsp:cNvSpPr/>
      </dsp:nvSpPr>
      <dsp:spPr>
        <a:xfrm>
          <a:off x="6874896" y="3422592"/>
          <a:ext cx="2169696" cy="15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Suppliers remain on the list until authority satisfied ground no longer applies</a:t>
          </a:r>
        </a:p>
      </dsp:txBody>
      <dsp:txXfrm>
        <a:off x="6919277" y="3466973"/>
        <a:ext cx="2080934" cy="1426527"/>
      </dsp:txXfrm>
    </dsp:sp>
    <dsp:sp modelId="{90DCBF58-99BA-4FCD-A303-47312431862E}">
      <dsp:nvSpPr>
        <dsp:cNvPr id="0" name=""/>
        <dsp:cNvSpPr/>
      </dsp:nvSpPr>
      <dsp:spPr>
        <a:xfrm>
          <a:off x="9135720" y="3422592"/>
          <a:ext cx="2169696" cy="15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Early removal for self-cleaning</a:t>
          </a:r>
        </a:p>
      </dsp:txBody>
      <dsp:txXfrm>
        <a:off x="9180101" y="3466973"/>
        <a:ext cx="2080934" cy="1426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236878" cy="333534"/>
          </a:xfrm>
          <a:prstGeom prst="rect">
            <a:avLst/>
          </a:prstGeom>
        </p:spPr>
        <p:txBody>
          <a:bodyPr vert="horz" lIns="85300" tIns="42650" rIns="85300" bIns="42650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8274" y="1"/>
            <a:ext cx="4236878" cy="333534"/>
          </a:xfrm>
          <a:prstGeom prst="rect">
            <a:avLst/>
          </a:prstGeom>
        </p:spPr>
        <p:txBody>
          <a:bodyPr vert="horz" lIns="85300" tIns="42650" rIns="85300" bIns="42650" rtlCol="0"/>
          <a:lstStyle>
            <a:lvl1pPr algn="r">
              <a:defRPr sz="1100"/>
            </a:lvl1pPr>
          </a:lstStyle>
          <a:p>
            <a:fld id="{60930DBE-C910-41D5-9A99-7EF097F62551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6335984"/>
            <a:ext cx="4236878" cy="333534"/>
          </a:xfrm>
          <a:prstGeom prst="rect">
            <a:avLst/>
          </a:prstGeom>
        </p:spPr>
        <p:txBody>
          <a:bodyPr vert="horz" lIns="85300" tIns="42650" rIns="85300" bIns="42650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8274" y="6335984"/>
            <a:ext cx="4236878" cy="333534"/>
          </a:xfrm>
          <a:prstGeom prst="rect">
            <a:avLst/>
          </a:prstGeom>
        </p:spPr>
        <p:txBody>
          <a:bodyPr vert="horz" lIns="85300" tIns="42650" rIns="85300" bIns="42650" rtlCol="0" anchor="b"/>
          <a:lstStyle>
            <a:lvl1pPr algn="r">
              <a:defRPr sz="1100"/>
            </a:lvl1pPr>
          </a:lstStyle>
          <a:p>
            <a:fld id="{8B780DFC-A09F-4FF8-8D7F-FC64E6285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373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236878" cy="333534"/>
          </a:xfrm>
          <a:prstGeom prst="rect">
            <a:avLst/>
          </a:prstGeom>
        </p:spPr>
        <p:txBody>
          <a:bodyPr vert="horz" lIns="85300" tIns="42650" rIns="85300" bIns="42650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8274" y="1"/>
            <a:ext cx="4236878" cy="333534"/>
          </a:xfrm>
          <a:prstGeom prst="rect">
            <a:avLst/>
          </a:prstGeom>
        </p:spPr>
        <p:txBody>
          <a:bodyPr vert="horz" lIns="85300" tIns="42650" rIns="85300" bIns="42650" rtlCol="0"/>
          <a:lstStyle>
            <a:lvl1pPr algn="r">
              <a:defRPr sz="1100"/>
            </a:lvl1pPr>
          </a:lstStyle>
          <a:p>
            <a:fld id="{79894E66-AD7C-444E-897D-7C3D3A53E1D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500063"/>
            <a:ext cx="4446587" cy="250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300" tIns="42650" rIns="85300" bIns="4265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742" y="3168571"/>
            <a:ext cx="7821930" cy="3001804"/>
          </a:xfrm>
          <a:prstGeom prst="rect">
            <a:avLst/>
          </a:prstGeom>
        </p:spPr>
        <p:txBody>
          <a:bodyPr vert="horz" lIns="85300" tIns="42650" rIns="85300" bIns="4265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335984"/>
            <a:ext cx="4236878" cy="333534"/>
          </a:xfrm>
          <a:prstGeom prst="rect">
            <a:avLst/>
          </a:prstGeom>
        </p:spPr>
        <p:txBody>
          <a:bodyPr vert="horz" lIns="85300" tIns="42650" rIns="85300" bIns="42650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8274" y="6335984"/>
            <a:ext cx="4236878" cy="333534"/>
          </a:xfrm>
          <a:prstGeom prst="rect">
            <a:avLst/>
          </a:prstGeom>
        </p:spPr>
        <p:txBody>
          <a:bodyPr vert="horz" lIns="85300" tIns="42650" rIns="85300" bIns="42650" rtlCol="0" anchor="b"/>
          <a:lstStyle>
            <a:lvl1pPr algn="r">
              <a:defRPr sz="1100"/>
            </a:lvl1pPr>
          </a:lstStyle>
          <a:p>
            <a:fld id="{DA780BB9-6276-4DE2-8E7F-EC8330C21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8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186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46593" algn="l" defTabSz="893186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93186" algn="l" defTabSz="893186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39779" algn="l" defTabSz="893186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786372" algn="l" defTabSz="893186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32965" algn="l" defTabSz="893186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6pPr>
    <a:lvl7pPr marL="2679558" algn="l" defTabSz="893186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7pPr>
    <a:lvl8pPr marL="3126151" algn="l" defTabSz="893186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8pPr>
    <a:lvl9pPr marL="3572744" algn="l" defTabSz="893186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6593" lvl="1" indent="0" defTabSz="963565">
              <a:spcBef>
                <a:spcPts val="632"/>
              </a:spcBef>
              <a:spcAft>
                <a:spcPts val="632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51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0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6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5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44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5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1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842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0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6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4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slideMaster" Target="../slideMasters/slideMaster1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A37AA1-F23A-47FF-A8C6-2957B456A212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08213" cy="6858000"/>
          </a:xfrm>
          <a:prstGeom prst="rect">
            <a:avLst/>
          </a:prstGeom>
        </p:spPr>
      </p:pic>
      <p:sp>
        <p:nvSpPr>
          <p:cNvPr id="5" name="Text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31566" y="1730586"/>
            <a:ext cx="3600000" cy="246221"/>
          </a:xfrm>
        </p:spPr>
        <p:txBody>
          <a:bodyPr wrap="square">
            <a:sp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31566" y="1223274"/>
            <a:ext cx="7020000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2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white">
          <a:xfrm>
            <a:off x="431566" y="753018"/>
            <a:ext cx="7020000" cy="430887"/>
          </a:xfrm>
        </p:spPr>
        <p:txBody>
          <a:bodyPr wrap="square">
            <a:sp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8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to 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con">
            <a:extLst>
              <a:ext uri="{FF2B5EF4-FFF2-40B4-BE49-F238E27FC236}">
                <a16:creationId xmlns:a16="http://schemas.microsoft.com/office/drawing/2014/main" id="{3908C156-6DC8-4094-B4CB-B83C5CFB9BD4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8524963" y="4796675"/>
            <a:ext cx="3240000" cy="1620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Column 2">
            <a:extLst>
              <a:ext uri="{FF2B5EF4-FFF2-40B4-BE49-F238E27FC236}">
                <a16:creationId xmlns:a16="http://schemas.microsoft.com/office/drawing/2014/main" id="{391742AE-12F4-4120-AE89-D85D6107F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6976" y="1765527"/>
            <a:ext cx="5487987" cy="2572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lumn 1">
            <a:extLst>
              <a:ext uri="{FF2B5EF4-FFF2-40B4-BE49-F238E27FC236}">
                <a16:creationId xmlns:a16="http://schemas.microsoft.com/office/drawing/2014/main" id="{6D44712E-64B1-4ED6-8513-E2984438965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439738" y="1765527"/>
            <a:ext cx="5487987" cy="4495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1pPr>
          </a:lstStyle>
          <a:p>
            <a:pPr lvl="0"/>
            <a:r>
              <a:rPr lang="en-US" dirty="0"/>
              <a:t>&lt;&lt;Boilerplate&gt;&gt;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lationship">
            <a:extLst>
              <a:ext uri="{FF2B5EF4-FFF2-40B4-BE49-F238E27FC236}">
                <a16:creationId xmlns:a16="http://schemas.microsoft.com/office/drawing/2014/main" id="{0199CF85-1BDD-4404-9914-B2B0FB059A62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44302" y="6457950"/>
            <a:ext cx="8820050" cy="262258"/>
          </a:xfrm>
        </p:spPr>
        <p:txBody>
          <a:bodyPr lIns="90000" tIns="46800" rIns="90000" bIns="46800"/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GB" dirty="0"/>
              <a:t>&lt;&lt;</a:t>
            </a:r>
            <a:r>
              <a:rPr lang="en-GB" dirty="0" err="1"/>
              <a:t>Labels.Relationship</a:t>
            </a:r>
            <a:r>
              <a:rPr lang="en-GB" dirty="0"/>
              <a:t> Firm&gt;&gt;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ntr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1">
            <a:extLst>
              <a:ext uri="{FF2B5EF4-FFF2-40B4-BE49-F238E27FC236}">
                <a16:creationId xmlns:a16="http://schemas.microsoft.com/office/drawing/2014/main" id="{BE0B3D45-1498-4296-A210-28229125E686}"/>
              </a:ext>
            </a:extLst>
          </p:cNvPr>
          <p:cNvSpPr/>
          <p:nvPr userDrawn="1"/>
        </p:nvSpPr>
        <p:spPr>
          <a:xfrm>
            <a:off x="439200" y="1765527"/>
            <a:ext cx="11318400" cy="449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16" name="Divider 2">
            <a:extLst>
              <a:ext uri="{FF2B5EF4-FFF2-40B4-BE49-F238E27FC236}">
                <a16:creationId xmlns:a16="http://schemas.microsoft.com/office/drawing/2014/main" id="{87C481D0-54CD-4CF3-BAAA-4C5E5814EF47}"/>
              </a:ext>
            </a:extLst>
          </p:cNvPr>
          <p:cNvCxnSpPr>
            <a:cxnSpLocks/>
          </p:cNvCxnSpPr>
          <p:nvPr userDrawn="1"/>
        </p:nvCxnSpPr>
        <p:spPr>
          <a:xfrm>
            <a:off x="6966000" y="1935810"/>
            <a:ext cx="0" cy="41552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ag 1">
            <a:extLst>
              <a:ext uri="{FF2B5EF4-FFF2-40B4-BE49-F238E27FC236}">
                <a16:creationId xmlns:a16="http://schemas.microsoft.com/office/drawing/2014/main" id="{2A251C43-001C-4259-8587-F8EB8E8D015D}"/>
              </a:ext>
            </a:extLst>
          </p:cNvPr>
          <p:cNvSpPr>
            <a:spLocks noGrp="1" noChangeAspect="1"/>
          </p:cNvSpPr>
          <p:nvPr>
            <p:ph type="pic" sz="quarter" idx="59" hasCustomPrompt="1"/>
            <p:custDataLst>
              <p:tags r:id="rId1"/>
            </p:custDataLst>
          </p:nvPr>
        </p:nvSpPr>
        <p:spPr>
          <a:xfrm>
            <a:off x="11106000" y="4622400"/>
            <a:ext cx="525600" cy="16416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&lt;&lt;Flag 1&gt;&gt;</a:t>
            </a:r>
            <a:endParaRPr lang="en-US" dirty="0"/>
          </a:p>
        </p:txBody>
      </p:sp>
      <p:sp>
        <p:nvSpPr>
          <p:cNvPr id="22" name="Pic 1">
            <a:extLst>
              <a:ext uri="{FF2B5EF4-FFF2-40B4-BE49-F238E27FC236}">
                <a16:creationId xmlns:a16="http://schemas.microsoft.com/office/drawing/2014/main" id="{6610673E-0FDD-4E8F-85ED-F1097F75CA6A}"/>
              </a:ext>
            </a:extLst>
          </p:cNvPr>
          <p:cNvSpPr>
            <a:spLocks noGrp="1"/>
          </p:cNvSpPr>
          <p:nvPr>
            <p:ph type="pic" sz="quarter" idx="61"/>
            <p:custDataLst>
              <p:tags r:id="rId2"/>
            </p:custDataLst>
          </p:nvPr>
        </p:nvSpPr>
        <p:spPr>
          <a:xfrm>
            <a:off x="550800" y="5130000"/>
            <a:ext cx="900000" cy="90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lationship 1">
            <a:extLst>
              <a:ext uri="{FF2B5EF4-FFF2-40B4-BE49-F238E27FC236}">
                <a16:creationId xmlns:a16="http://schemas.microsoft.com/office/drawing/2014/main" id="{B3AB4B4F-690A-4E8B-B3EF-E0F25B1FE162}"/>
              </a:ext>
            </a:extLst>
          </p:cNvPr>
          <p:cNvSpPr>
            <a:spLocks noGrp="1"/>
          </p:cNvSpPr>
          <p:nvPr>
            <p:ph type="body" sz="quarter" idx="67" hasCustomPrompt="1"/>
            <p:custDataLst>
              <p:tags r:id="rId3"/>
            </p:custDataLst>
          </p:nvPr>
        </p:nvSpPr>
        <p:spPr>
          <a:xfrm>
            <a:off x="7210800" y="5900399"/>
            <a:ext cx="3769200" cy="3609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en-GB" sz="800" dirty="0"/>
              <a:t>&lt;&lt;Relationship 1&gt;&gt;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68" hasCustomPrompt="1"/>
            <p:custDataLst>
              <p:tags r:id="rId4"/>
            </p:custDataLst>
          </p:nvPr>
        </p:nvSpPr>
        <p:spPr>
          <a:xfrm>
            <a:off x="1515600" y="5129999"/>
            <a:ext cx="3536284" cy="207431"/>
          </a:xfrm>
        </p:spPr>
        <p:txBody>
          <a:bodyPr/>
          <a:lstStyle>
            <a:lvl1pPr>
              <a:defRPr sz="16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&lt;&lt;C1 </a:t>
            </a:r>
            <a:r>
              <a:rPr lang="en-US" dirty="0" err="1"/>
              <a:t>PartnerName</a:t>
            </a:r>
            <a:r>
              <a:rPr lang="en-US" dirty="0"/>
              <a:t>&gt;&gt;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69" hasCustomPrompt="1"/>
            <p:custDataLst>
              <p:tags r:id="rId5"/>
            </p:custDataLst>
          </p:nvPr>
        </p:nvSpPr>
        <p:spPr>
          <a:xfrm>
            <a:off x="1515600" y="5340104"/>
            <a:ext cx="3536284" cy="213132"/>
          </a:xfrm>
        </p:spPr>
        <p:txBody>
          <a:bodyPr/>
          <a:lstStyle>
            <a:lvl1pPr>
              <a:defRPr sz="16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&lt;&lt;C1 </a:t>
            </a:r>
            <a:r>
              <a:rPr lang="en-US" dirty="0" err="1"/>
              <a:t>PartnerPosition</a:t>
            </a:r>
            <a:r>
              <a:rPr lang="en-US" dirty="0"/>
              <a:t>&gt;&gt;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70" hasCustomPrompt="1"/>
            <p:custDataLst>
              <p:tags r:id="rId6"/>
            </p:custDataLst>
          </p:nvPr>
        </p:nvSpPr>
        <p:spPr>
          <a:xfrm>
            <a:off x="1515600" y="5678270"/>
            <a:ext cx="3536284" cy="230097"/>
          </a:xfrm>
        </p:spPr>
        <p:txBody>
          <a:bodyPr/>
          <a:lstStyle>
            <a:lvl1pPr>
              <a:defRPr sz="12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&lt;&lt;C1 </a:t>
            </a:r>
            <a:r>
              <a:rPr lang="en-US" dirty="0" err="1"/>
              <a:t>PartnerTelephone</a:t>
            </a:r>
            <a:r>
              <a:rPr lang="en-US" dirty="0"/>
              <a:t>&gt;&gt;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71" hasCustomPrompt="1"/>
            <p:custDataLst>
              <p:tags r:id="rId7"/>
            </p:custDataLst>
          </p:nvPr>
        </p:nvSpPr>
        <p:spPr>
          <a:xfrm>
            <a:off x="1515600" y="5855598"/>
            <a:ext cx="3536284" cy="228401"/>
          </a:xfrm>
        </p:spPr>
        <p:txBody>
          <a:bodyPr/>
          <a:lstStyle>
            <a:lvl1pPr>
              <a:defRPr sz="1200">
                <a:solidFill>
                  <a:srgbClr val="FB5A17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&lt;&lt;C1 </a:t>
            </a:r>
            <a:r>
              <a:rPr lang="en-US" dirty="0" err="1"/>
              <a:t>PartnerEmail</a:t>
            </a:r>
            <a:r>
              <a:rPr lang="en-US" dirty="0"/>
              <a:t>&gt;&gt;</a:t>
            </a:r>
            <a:endParaRPr lang="en-GB" dirty="0"/>
          </a:p>
        </p:txBody>
      </p:sp>
      <p:sp>
        <p:nvSpPr>
          <p:cNvPr id="18" name="Title 91">
            <a:extLst>
              <a:ext uri="{FF2B5EF4-FFF2-40B4-BE49-F238E27FC236}">
                <a16:creationId xmlns:a16="http://schemas.microsoft.com/office/drawing/2014/main" id="{1014C20F-C9B0-43E2-8E2C-C25C3B23DB0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439490" y="642176"/>
            <a:ext cx="11316802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&lt;&lt;</a:t>
            </a:r>
            <a:r>
              <a:rPr lang="en-GB" dirty="0" err="1"/>
              <a:t>Labels.Country</a:t>
            </a:r>
            <a:r>
              <a:rPr lang="en-GB" dirty="0"/>
              <a:t> Overview&gt;&gt;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73" hasCustomPrompt="1"/>
            <p:custDataLst>
              <p:tags r:id="rId9"/>
            </p:custDataLst>
          </p:nvPr>
        </p:nvSpPr>
        <p:spPr>
          <a:xfrm>
            <a:off x="522542" y="1916832"/>
            <a:ext cx="3603625" cy="322262"/>
          </a:xfrm>
        </p:spPr>
        <p:txBody>
          <a:bodyPr/>
          <a:lstStyle>
            <a:lvl1pPr>
              <a:defRPr sz="1600" b="1" baseline="0"/>
            </a:lvl1pPr>
          </a:lstStyle>
          <a:p>
            <a:pPr lvl="0"/>
            <a:r>
              <a:rPr lang="en-US" dirty="0"/>
              <a:t>Country name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74" hasCustomPrompt="1"/>
            <p:custDataLst>
              <p:tags r:id="rId10"/>
            </p:custDataLst>
          </p:nvPr>
        </p:nvSpPr>
        <p:spPr>
          <a:xfrm>
            <a:off x="522287" y="2204863"/>
            <a:ext cx="6198913" cy="27478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en-US" dirty="0"/>
              <a:t>overview info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75" hasCustomPrompt="1"/>
            <p:custDataLst>
              <p:tags r:id="rId11"/>
            </p:custDataLst>
          </p:nvPr>
        </p:nvSpPr>
        <p:spPr>
          <a:xfrm>
            <a:off x="7211962" y="1916831"/>
            <a:ext cx="4474260" cy="288031"/>
          </a:xfr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Key clients: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6" hasCustomPrompt="1"/>
            <p:custDataLst>
              <p:tags r:id="rId12"/>
            </p:custDataLst>
          </p:nvPr>
        </p:nvSpPr>
        <p:spPr>
          <a:xfrm>
            <a:off x="7210425" y="2238375"/>
            <a:ext cx="4421188" cy="2384425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client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0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con">
            <a:extLst>
              <a:ext uri="{FF2B5EF4-FFF2-40B4-BE49-F238E27FC236}">
                <a16:creationId xmlns:a16="http://schemas.microsoft.com/office/drawing/2014/main" id="{C8DB662F-0589-40C5-A2B4-DA5831F7143A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260262" y="4653136"/>
            <a:ext cx="3492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B6762EBE-F110-4F3D-AF44-81F12A23C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7438183" cy="3508653"/>
          </a:xfrm>
        </p:spPr>
        <p:txBody>
          <a:bodyPr>
            <a:noAutofit/>
          </a:bodyPr>
          <a:lstStyle>
            <a:lvl1pPr>
              <a:defRPr sz="4800"/>
            </a:lvl1pPr>
            <a:lvl2pPr marL="720000" indent="-720000">
              <a:buClr>
                <a:schemeClr val="tx1"/>
              </a:buClr>
              <a:buFont typeface="Arial" panose="020B0604020202020204" pitchFamily="34" charset="0"/>
              <a:buChar char="•"/>
              <a:defRPr sz="4800" b="0"/>
            </a:lvl2pPr>
            <a:lvl3pPr marL="1440000" indent="-720000">
              <a:buFont typeface="Arial" panose="020B0604020202020204" pitchFamily="34" charset="0"/>
              <a:buChar char="‒"/>
              <a:defRPr sz="4800" b="0"/>
            </a:lvl3pPr>
            <a:lvl4pPr marL="720000" indent="-720000">
              <a:buFont typeface="+mj-lt"/>
              <a:buAutoNum type="arabicPeriod"/>
              <a:defRPr sz="4000"/>
            </a:lvl4pPr>
            <a:lvl5pPr marL="1462950" indent="-742950">
              <a:buFont typeface="+mj-lt"/>
              <a:buAutoNum type="alphaLcPeriod"/>
              <a:defRPr sz="4000"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B0267BB-9474-49C7-A9C3-2EDED1AD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3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5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con">
            <a:extLst>
              <a:ext uri="{FF2B5EF4-FFF2-40B4-BE49-F238E27FC236}">
                <a16:creationId xmlns:a16="http://schemas.microsoft.com/office/drawing/2014/main" id="{271A47C4-966D-4E67-BA94-AB437FB2C42B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212285" y="4653136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F7317522-2056-4200-A3F5-850E5D106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7164000" cy="4536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>
            <a:extLst>
              <a:ext uri="{FF2B5EF4-FFF2-40B4-BE49-F238E27FC236}">
                <a16:creationId xmlns:a16="http://schemas.microsoft.com/office/drawing/2014/main" id="{F7317522-2056-4200-A3F5-850E5D106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7164000" cy="4536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Icon">
            <a:extLst>
              <a:ext uri="{FF2B5EF4-FFF2-40B4-BE49-F238E27FC236}">
                <a16:creationId xmlns:a16="http://schemas.microsoft.com/office/drawing/2014/main" id="{271A47C4-966D-4E67-BA94-AB437FB2C42B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205894" y="1764792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7"/>
            <p:custDataLst>
              <p:tags r:id="rId2"/>
            </p:custDataLst>
          </p:nvPr>
        </p:nvSpPr>
        <p:spPr>
          <a:xfrm>
            <a:off x="8204400" y="3535200"/>
            <a:ext cx="3546000" cy="268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Quote text">
            <a:extLst>
              <a:ext uri="{FF2B5EF4-FFF2-40B4-BE49-F238E27FC236}">
                <a16:creationId xmlns:a16="http://schemas.microsoft.com/office/drawing/2014/main" id="{DA1100AF-B44D-448A-BAD8-54B0F4AB57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02168" y="3533775"/>
            <a:ext cx="3554124" cy="2681288"/>
          </a:xfrm>
        </p:spPr>
        <p:txBody>
          <a:bodyPr tIns="146304" bIns="146304"/>
          <a:lstStyle>
            <a:lvl1pPr>
              <a:spcBef>
                <a:spcPts val="600"/>
              </a:spcBef>
              <a:spcAft>
                <a:spcPts val="600"/>
              </a:spcAft>
              <a:defRPr sz="3200" baseline="0">
                <a:solidFill>
                  <a:schemeClr val="accent1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b="0" baseline="0">
                <a:solidFill>
                  <a:schemeClr val="accent1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3200" baseline="0">
                <a:solidFill>
                  <a:schemeClr val="accent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None/>
              <a:defRPr sz="2000" baseline="0">
                <a:solidFill>
                  <a:schemeClr val="accent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2000" baseline="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7pPr>
            <a:lvl8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8pPr>
            <a:lvl9pPr>
              <a:spcBef>
                <a:spcPts val="600"/>
              </a:spcBef>
              <a:spcAft>
                <a:spcPts val="600"/>
              </a:spcAft>
              <a:defRPr sz="2000"/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072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highligh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>
            <a:extLst>
              <a:ext uri="{FF2B5EF4-FFF2-40B4-BE49-F238E27FC236}">
                <a16:creationId xmlns:a16="http://schemas.microsoft.com/office/drawing/2014/main" id="{F7317522-2056-4200-A3F5-850E5D106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7164000" cy="4536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Icon">
            <a:extLst>
              <a:ext uri="{FF2B5EF4-FFF2-40B4-BE49-F238E27FC236}">
                <a16:creationId xmlns:a16="http://schemas.microsoft.com/office/drawing/2014/main" id="{271A47C4-966D-4E67-BA94-AB437FB2C42B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205893" y="1769486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7"/>
            <p:custDataLst>
              <p:tags r:id="rId2"/>
            </p:custDataLst>
          </p:nvPr>
        </p:nvSpPr>
        <p:spPr>
          <a:xfrm>
            <a:off x="8204400" y="3535200"/>
            <a:ext cx="3546000" cy="268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Quote text">
            <a:extLst>
              <a:ext uri="{FF2B5EF4-FFF2-40B4-BE49-F238E27FC236}">
                <a16:creationId xmlns:a16="http://schemas.microsoft.com/office/drawing/2014/main" id="{DA1100AF-B44D-448A-BAD8-54B0F4AB57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02168" y="3533775"/>
            <a:ext cx="3554124" cy="2681288"/>
          </a:xfrm>
        </p:spPr>
        <p:txBody>
          <a:bodyPr tIns="146304" bIns="146304"/>
          <a:lstStyle>
            <a:lvl1pPr>
              <a:spcBef>
                <a:spcPts val="600"/>
              </a:spcBef>
              <a:spcAft>
                <a:spcPts val="600"/>
              </a:spcAft>
              <a:defRPr sz="3200" baseline="0">
                <a:solidFill>
                  <a:srgbClr val="FB5A17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rgbClr val="FB5A17"/>
              </a:buClr>
              <a:buFont typeface="Arial" panose="020B0604020202020204" pitchFamily="34" charset="0"/>
              <a:buChar char="•"/>
              <a:defRPr sz="3200" b="0" baseline="0">
                <a:solidFill>
                  <a:srgbClr val="FB5A17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Clr>
                <a:srgbClr val="FB5A17"/>
              </a:buClr>
              <a:buFont typeface="Arial" panose="020B0604020202020204" pitchFamily="34" charset="0"/>
              <a:buChar char="‒"/>
              <a:defRPr sz="3200" baseline="0">
                <a:solidFill>
                  <a:srgbClr val="FB5A17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Clr>
                <a:srgbClr val="FB5A17"/>
              </a:buClr>
              <a:buNone/>
              <a:defRPr sz="2000" baseline="0">
                <a:solidFill>
                  <a:srgbClr val="FB5A17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Clr>
                <a:srgbClr val="FB5A17"/>
              </a:buClr>
              <a:buNone/>
              <a:defRPr sz="2000" baseline="0">
                <a:solidFill>
                  <a:srgbClr val="FB5A17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rgbClr val="FB5A17"/>
                </a:solidFill>
              </a:defRPr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rgbClr val="FB5A17"/>
                </a:solidFill>
              </a:defRPr>
            </a:lvl7pPr>
            <a:lvl8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rgbClr val="FB5A17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 sz="2000">
                <a:solidFill>
                  <a:srgbClr val="FB5A17"/>
                </a:solidFill>
              </a:defRPr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653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key msg cl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con">
            <a:extLst>
              <a:ext uri="{FF2B5EF4-FFF2-40B4-BE49-F238E27FC236}">
                <a16:creationId xmlns:a16="http://schemas.microsoft.com/office/drawing/2014/main" id="{7D79DA65-C0CC-44B5-B9CB-113A6E2EB660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223894" y="1765527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Key message">
            <a:extLst>
              <a:ext uri="{FF2B5EF4-FFF2-40B4-BE49-F238E27FC236}">
                <a16:creationId xmlns:a16="http://schemas.microsoft.com/office/drawing/2014/main" id="{3B50F530-8122-4170-B3AA-EFD94F5DE2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894" y="3524438"/>
            <a:ext cx="3564000" cy="2892894"/>
          </a:xfrm>
          <a:solidFill>
            <a:schemeClr val="accent1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sz="3200" b="0">
                <a:solidFill>
                  <a:schemeClr val="bg1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32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F7317522-2056-4200-A3F5-850E5D106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71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key msg cl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con">
            <a:extLst>
              <a:ext uri="{FF2B5EF4-FFF2-40B4-BE49-F238E27FC236}">
                <a16:creationId xmlns:a16="http://schemas.microsoft.com/office/drawing/2014/main" id="{7D79DA65-C0CC-44B5-B9CB-113A6E2EB660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224262" y="1765527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Key message">
            <a:extLst>
              <a:ext uri="{FF2B5EF4-FFF2-40B4-BE49-F238E27FC236}">
                <a16:creationId xmlns:a16="http://schemas.microsoft.com/office/drawing/2014/main" id="{3B50F530-8122-4170-B3AA-EFD94F5DE2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894" y="3524438"/>
            <a:ext cx="3564000" cy="2892894"/>
          </a:xfrm>
          <a:solidFill>
            <a:schemeClr val="accent2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sz="3200" b="0">
                <a:solidFill>
                  <a:schemeClr val="bg1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32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F7317522-2056-4200-A3F5-850E5D106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71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5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key msg cl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con">
            <a:extLst>
              <a:ext uri="{FF2B5EF4-FFF2-40B4-BE49-F238E27FC236}">
                <a16:creationId xmlns:a16="http://schemas.microsoft.com/office/drawing/2014/main" id="{7D79DA65-C0CC-44B5-B9CB-113A6E2EB660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223259" y="1765527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Key message">
            <a:extLst>
              <a:ext uri="{FF2B5EF4-FFF2-40B4-BE49-F238E27FC236}">
                <a16:creationId xmlns:a16="http://schemas.microsoft.com/office/drawing/2014/main" id="{3B50F530-8122-4170-B3AA-EFD94F5DE2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894" y="3524438"/>
            <a:ext cx="3564000" cy="2892894"/>
          </a:xfrm>
          <a:solidFill>
            <a:schemeClr val="accent3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sz="3200" b="0">
                <a:solidFill>
                  <a:schemeClr val="bg1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32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F7317522-2056-4200-A3F5-850E5D106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71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descr="Record">
            <a:extLst>
              <a:ext uri="{FF2B5EF4-FFF2-40B4-BE49-F238E27FC236}">
                <a16:creationId xmlns:a16="http://schemas.microsoft.com/office/drawing/2014/main" id="{3486E6EB-FC17-4105-80D9-153A7A54BAD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439200" y="640800"/>
            <a:ext cx="11304000" cy="925200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439200" y="2457450"/>
            <a:ext cx="3960000" cy="179964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9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right">
            <a:extLst>
              <a:ext uri="{FF2B5EF4-FFF2-40B4-BE49-F238E27FC236}">
                <a16:creationId xmlns:a16="http://schemas.microsoft.com/office/drawing/2014/main" id="{391742AE-12F4-4120-AE89-D85D6107F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6976" y="1765527"/>
            <a:ext cx="5487987" cy="2876400"/>
          </a:xfr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left">
            <a:extLst>
              <a:ext uri="{FF2B5EF4-FFF2-40B4-BE49-F238E27FC236}">
                <a16:creationId xmlns:a16="http://schemas.microsoft.com/office/drawing/2014/main" id="{6D44712E-64B1-4ED6-8513-E29844389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5487987" cy="2876400"/>
          </a:xfr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9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con">
            <a:extLst>
              <a:ext uri="{FF2B5EF4-FFF2-40B4-BE49-F238E27FC236}">
                <a16:creationId xmlns:a16="http://schemas.microsoft.com/office/drawing/2014/main" id="{5E952EC9-C8A2-4A99-B5FE-B5161C3C7574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236963" y="4653136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right">
            <a:extLst>
              <a:ext uri="{FF2B5EF4-FFF2-40B4-BE49-F238E27FC236}">
                <a16:creationId xmlns:a16="http://schemas.microsoft.com/office/drawing/2014/main" id="{391742AE-12F4-4120-AE89-D85D6107F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6976" y="1765526"/>
            <a:ext cx="5487987" cy="2876400"/>
          </a:xfr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left">
            <a:extLst>
              <a:ext uri="{FF2B5EF4-FFF2-40B4-BE49-F238E27FC236}">
                <a16:creationId xmlns:a16="http://schemas.microsoft.com/office/drawing/2014/main" id="{6D44712E-64B1-4ED6-8513-E29844389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5487987" cy="2876400"/>
          </a:xfr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c key msg cl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right">
            <a:extLst>
              <a:ext uri="{FF2B5EF4-FFF2-40B4-BE49-F238E27FC236}">
                <a16:creationId xmlns:a16="http://schemas.microsoft.com/office/drawing/2014/main" id="{391742AE-12F4-4120-AE89-D85D6107F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6976" y="1765527"/>
            <a:ext cx="5487987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Icon">
            <a:extLst>
              <a:ext uri="{FF2B5EF4-FFF2-40B4-BE49-F238E27FC236}">
                <a16:creationId xmlns:a16="http://schemas.microsoft.com/office/drawing/2014/main" id="{194569C9-0DA2-4C7A-B9A9-49B53CA5ADC7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2405556" y="28260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Key text">
            <a:extLst>
              <a:ext uri="{FF2B5EF4-FFF2-40B4-BE49-F238E27FC236}">
                <a16:creationId xmlns:a16="http://schemas.microsoft.com/office/drawing/2014/main" id="{016969B2-5C8A-47AB-83BC-85561D117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4581145"/>
            <a:ext cx="5487987" cy="1828800"/>
          </a:xfrm>
          <a:solidFill>
            <a:schemeClr val="accent1"/>
          </a:solidFill>
          <a:ln>
            <a:noFill/>
          </a:ln>
        </p:spPr>
        <p:txBody>
          <a:bodyPr lIns="146304" tIns="146304" rIns="146304" bIns="146304"/>
          <a:lstStyle>
            <a:lvl1pPr>
              <a:spcBef>
                <a:spcPts val="600"/>
              </a:spcBef>
              <a:spcAft>
                <a:spcPts val="600"/>
              </a:spcAft>
              <a:defRPr sz="3200">
                <a:solidFill>
                  <a:schemeClr val="bg1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32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 baseline="0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2" name="Text left">
            <a:extLst>
              <a:ext uri="{FF2B5EF4-FFF2-40B4-BE49-F238E27FC236}">
                <a16:creationId xmlns:a16="http://schemas.microsoft.com/office/drawing/2014/main" id="{512C60BA-0049-452F-8294-A2970BCB390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9738" y="1765527"/>
            <a:ext cx="5487987" cy="907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3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c key msg cl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right">
            <a:extLst>
              <a:ext uri="{FF2B5EF4-FFF2-40B4-BE49-F238E27FC236}">
                <a16:creationId xmlns:a16="http://schemas.microsoft.com/office/drawing/2014/main" id="{391742AE-12F4-4120-AE89-D85D6107F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6976" y="1765527"/>
            <a:ext cx="5487987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Icon">
            <a:extLst>
              <a:ext uri="{FF2B5EF4-FFF2-40B4-BE49-F238E27FC236}">
                <a16:creationId xmlns:a16="http://schemas.microsoft.com/office/drawing/2014/main" id="{194569C9-0DA2-4C7A-B9A9-49B53CA5ADC7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2405556" y="28260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Key text">
            <a:extLst>
              <a:ext uri="{FF2B5EF4-FFF2-40B4-BE49-F238E27FC236}">
                <a16:creationId xmlns:a16="http://schemas.microsoft.com/office/drawing/2014/main" id="{016969B2-5C8A-47AB-83BC-85561D117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4581145"/>
            <a:ext cx="5487987" cy="1828800"/>
          </a:xfrm>
          <a:solidFill>
            <a:schemeClr val="accent2"/>
          </a:solidFill>
          <a:ln>
            <a:noFill/>
          </a:ln>
        </p:spPr>
        <p:txBody>
          <a:bodyPr lIns="146304" tIns="146304" rIns="146304" bIns="146304"/>
          <a:lstStyle>
            <a:lvl1pPr>
              <a:spcBef>
                <a:spcPts val="600"/>
              </a:spcBef>
              <a:spcAft>
                <a:spcPts val="600"/>
              </a:spcAft>
              <a:defRPr sz="3200">
                <a:solidFill>
                  <a:schemeClr val="bg1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32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2" name="Text left">
            <a:extLst>
              <a:ext uri="{FF2B5EF4-FFF2-40B4-BE49-F238E27FC236}">
                <a16:creationId xmlns:a16="http://schemas.microsoft.com/office/drawing/2014/main" id="{512C60BA-0049-452F-8294-A2970BCB390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9738" y="1765527"/>
            <a:ext cx="5487987" cy="907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c key msg cl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right">
            <a:extLst>
              <a:ext uri="{FF2B5EF4-FFF2-40B4-BE49-F238E27FC236}">
                <a16:creationId xmlns:a16="http://schemas.microsoft.com/office/drawing/2014/main" id="{391742AE-12F4-4120-AE89-D85D6107F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6976" y="1765527"/>
            <a:ext cx="5487987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Icon">
            <a:extLst>
              <a:ext uri="{FF2B5EF4-FFF2-40B4-BE49-F238E27FC236}">
                <a16:creationId xmlns:a16="http://schemas.microsoft.com/office/drawing/2014/main" id="{194569C9-0DA2-4C7A-B9A9-49B53CA5ADC7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2405556" y="28260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Key text">
            <a:extLst>
              <a:ext uri="{FF2B5EF4-FFF2-40B4-BE49-F238E27FC236}">
                <a16:creationId xmlns:a16="http://schemas.microsoft.com/office/drawing/2014/main" id="{016969B2-5C8A-47AB-83BC-85561D117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4581145"/>
            <a:ext cx="5487987" cy="1828800"/>
          </a:xfrm>
          <a:solidFill>
            <a:schemeClr val="accent3"/>
          </a:solidFill>
          <a:ln>
            <a:noFill/>
          </a:ln>
        </p:spPr>
        <p:txBody>
          <a:bodyPr lIns="146304" tIns="146304" rIns="146304" bIns="146304"/>
          <a:lstStyle>
            <a:lvl1pPr>
              <a:spcBef>
                <a:spcPts val="600"/>
              </a:spcBef>
              <a:spcAft>
                <a:spcPts val="600"/>
              </a:spcAft>
              <a:defRPr sz="3200">
                <a:solidFill>
                  <a:schemeClr val="bg1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32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</p:txBody>
      </p:sp>
      <p:sp>
        <p:nvSpPr>
          <p:cNvPr id="12" name="Text left">
            <a:extLst>
              <a:ext uri="{FF2B5EF4-FFF2-40B4-BE49-F238E27FC236}">
                <a16:creationId xmlns:a16="http://schemas.microsoft.com/office/drawing/2014/main" id="{512C60BA-0049-452F-8294-A2970BCB390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9738" y="1765527"/>
            <a:ext cx="5487987" cy="907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nc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con">
            <a:extLst>
              <a:ext uri="{FF2B5EF4-FFF2-40B4-BE49-F238E27FC236}">
                <a16:creationId xmlns:a16="http://schemas.microsoft.com/office/drawing/2014/main" id="{271A47C4-966D-4E67-BA94-AB437FB2C42B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6856262" y="1073063"/>
            <a:ext cx="4896000" cy="2448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F7317522-2056-4200-A3F5-850E5D106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5486400" cy="4536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7"/>
            <p:custDataLst>
              <p:tags r:id="rId2"/>
            </p:custDataLst>
          </p:nvPr>
        </p:nvSpPr>
        <p:spPr>
          <a:xfrm>
            <a:off x="6238800" y="3556800"/>
            <a:ext cx="5511600" cy="268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Quote text">
            <a:extLst>
              <a:ext uri="{FF2B5EF4-FFF2-40B4-BE49-F238E27FC236}">
                <a16:creationId xmlns:a16="http://schemas.microsoft.com/office/drawing/2014/main" id="{DA1100AF-B44D-448A-BAD8-54B0F4AB57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6499" y="3556024"/>
            <a:ext cx="5478463" cy="2681288"/>
          </a:xfrm>
        </p:spPr>
        <p:txBody>
          <a:bodyPr tIns="146304" bIns="146304"/>
          <a:lstStyle>
            <a:lvl1pPr>
              <a:spcBef>
                <a:spcPts val="600"/>
              </a:spcBef>
              <a:spcAft>
                <a:spcPts val="600"/>
              </a:spcAft>
              <a:defRPr sz="3200" baseline="0">
                <a:solidFill>
                  <a:schemeClr val="accent1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b="0" baseline="0">
                <a:solidFill>
                  <a:schemeClr val="accent1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3200" baseline="0">
                <a:solidFill>
                  <a:schemeClr val="accent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None/>
              <a:defRPr sz="2000" baseline="0">
                <a:solidFill>
                  <a:schemeClr val="accent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2000" baseline="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/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7pPr>
            <a:lvl8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/>
            </a:lvl8pPr>
            <a:lvl9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/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nc highligh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con">
            <a:extLst>
              <a:ext uri="{FF2B5EF4-FFF2-40B4-BE49-F238E27FC236}">
                <a16:creationId xmlns:a16="http://schemas.microsoft.com/office/drawing/2014/main" id="{271A47C4-966D-4E67-BA94-AB437FB2C42B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6856262" y="1073063"/>
            <a:ext cx="4896000" cy="2448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F7317522-2056-4200-A3F5-850E5D106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5486400" cy="4536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7"/>
            <p:custDataLst>
              <p:tags r:id="rId2"/>
            </p:custDataLst>
          </p:nvPr>
        </p:nvSpPr>
        <p:spPr>
          <a:xfrm>
            <a:off x="6238800" y="3556800"/>
            <a:ext cx="5511600" cy="268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Quote text">
            <a:extLst>
              <a:ext uri="{FF2B5EF4-FFF2-40B4-BE49-F238E27FC236}">
                <a16:creationId xmlns:a16="http://schemas.microsoft.com/office/drawing/2014/main" id="{DA1100AF-B44D-448A-BAD8-54B0F4AB57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6500" y="3556024"/>
            <a:ext cx="5439328" cy="2681288"/>
          </a:xfrm>
        </p:spPr>
        <p:txBody>
          <a:bodyPr tIns="146304" bIns="146304"/>
          <a:lstStyle>
            <a:lvl1pPr>
              <a:spcBef>
                <a:spcPts val="600"/>
              </a:spcBef>
              <a:spcAft>
                <a:spcPts val="600"/>
              </a:spcAft>
              <a:defRPr sz="3200" baseline="0">
                <a:solidFill>
                  <a:srgbClr val="FB5A17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rgbClr val="FB5A17"/>
              </a:buClr>
              <a:buFont typeface="Arial" panose="020B0604020202020204" pitchFamily="34" charset="0"/>
              <a:buChar char="•"/>
              <a:defRPr sz="3200" b="0" baseline="0">
                <a:solidFill>
                  <a:srgbClr val="FB5A17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Clr>
                <a:srgbClr val="FB5A17"/>
              </a:buClr>
              <a:buFont typeface="Arial" panose="020B0604020202020204" pitchFamily="34" charset="0"/>
              <a:buChar char="‒"/>
              <a:defRPr sz="3200" baseline="0">
                <a:solidFill>
                  <a:srgbClr val="FB5A17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None/>
              <a:defRPr sz="2000" baseline="0">
                <a:solidFill>
                  <a:srgbClr val="FB5A17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2000" baseline="0">
                <a:solidFill>
                  <a:srgbClr val="FB5A17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rgbClr val="FB5A17"/>
                </a:solidFill>
              </a:defRPr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rgbClr val="FB5A17"/>
                </a:solidFill>
              </a:defRPr>
            </a:lvl7pPr>
            <a:lvl8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rgbClr val="FB5A17"/>
                </a:solidFill>
              </a:defRPr>
            </a:lvl8pPr>
            <a:lvl9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rgbClr val="FB5A17"/>
                </a:solidFill>
              </a:defRPr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right">
            <a:extLst>
              <a:ext uri="{FF2B5EF4-FFF2-40B4-BE49-F238E27FC236}">
                <a16:creationId xmlns:a16="http://schemas.microsoft.com/office/drawing/2014/main" id="{09994004-596A-4F40-A631-31AE362142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white">
          <a:xfrm>
            <a:off x="6281478" y="3606798"/>
            <a:ext cx="5487987" cy="2876400"/>
          </a:xfrm>
          <a:noFill/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Icon 2">
            <a:extLst>
              <a:ext uri="{FF2B5EF4-FFF2-40B4-BE49-F238E27FC236}">
                <a16:creationId xmlns:a16="http://schemas.microsoft.com/office/drawing/2014/main" id="{CC90A5C0-1588-4055-A068-B0A5F953FAEB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228292" y="1772149"/>
            <a:ext cx="3528000" cy="17637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left">
            <a:extLst>
              <a:ext uri="{FF2B5EF4-FFF2-40B4-BE49-F238E27FC236}">
                <a16:creationId xmlns:a16="http://schemas.microsoft.com/office/drawing/2014/main" id="{6D44712E-64B1-4ED6-8513-E29844389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39738" y="3606798"/>
            <a:ext cx="5487987" cy="2876400"/>
          </a:xfrm>
          <a:noFill/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Icon 1">
            <a:extLst>
              <a:ext uri="{FF2B5EF4-FFF2-40B4-BE49-F238E27FC236}">
                <a16:creationId xmlns:a16="http://schemas.microsoft.com/office/drawing/2014/main" id="{F223B458-B73E-405A-B54F-6D18D1A2AC52}"/>
              </a:ext>
            </a:extLst>
          </p:cNvPr>
          <p:cNvSpPr>
            <a:spLocks noGrp="1"/>
          </p:cNvSpPr>
          <p:nvPr>
            <p:ph type="pic" sz="quarter" idx="34"/>
            <p:custDataLst>
              <p:tags r:id="rId2"/>
            </p:custDataLst>
          </p:nvPr>
        </p:nvSpPr>
        <p:spPr>
          <a:xfrm>
            <a:off x="2409159" y="1777607"/>
            <a:ext cx="3528000" cy="1764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6"/>
            <p:custDataLst>
              <p:tags r:id="rId3"/>
            </p:custDataLst>
          </p:nvPr>
        </p:nvSpPr>
        <p:spPr>
          <a:xfrm>
            <a:off x="428400" y="3542400"/>
            <a:ext cx="5500800" cy="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7"/>
            <p:custDataLst>
              <p:tags r:id="rId4"/>
            </p:custDataLst>
          </p:nvPr>
        </p:nvSpPr>
        <p:spPr>
          <a:xfrm>
            <a:off x="6267600" y="3542400"/>
            <a:ext cx="5500800" cy="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ock cl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con right">
            <a:extLst>
              <a:ext uri="{FF2B5EF4-FFF2-40B4-BE49-F238E27FC236}">
                <a16:creationId xmlns:a16="http://schemas.microsoft.com/office/drawing/2014/main" id="{83C291D8-3614-44E3-A95C-C69C8ABF4D2E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211562" y="1785600"/>
            <a:ext cx="3528000" cy="1764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Icon Left">
            <a:extLst>
              <a:ext uri="{FF2B5EF4-FFF2-40B4-BE49-F238E27FC236}">
                <a16:creationId xmlns:a16="http://schemas.microsoft.com/office/drawing/2014/main" id="{C85A8C5A-A638-4CEA-A33E-24F64C988911}"/>
              </a:ext>
            </a:extLst>
          </p:cNvPr>
          <p:cNvSpPr>
            <a:spLocks noGrp="1"/>
          </p:cNvSpPr>
          <p:nvPr>
            <p:ph type="pic" sz="quarter" idx="34"/>
            <p:custDataLst>
              <p:tags r:id="rId2"/>
            </p:custDataLst>
          </p:nvPr>
        </p:nvSpPr>
        <p:spPr>
          <a:xfrm>
            <a:off x="2421859" y="1785600"/>
            <a:ext cx="3528000" cy="1764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left">
            <a:extLst>
              <a:ext uri="{FF2B5EF4-FFF2-40B4-BE49-F238E27FC236}">
                <a16:creationId xmlns:a16="http://schemas.microsoft.com/office/drawing/2014/main" id="{2482E741-307A-4D80-8733-7A781716F7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38" y="3541605"/>
            <a:ext cx="5487987" cy="2876400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buAutoNum type="alphaLcPeriod"/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left">
            <a:extLst>
              <a:ext uri="{FF2B5EF4-FFF2-40B4-BE49-F238E27FC236}">
                <a16:creationId xmlns:a16="http://schemas.microsoft.com/office/drawing/2014/main" id="{2482E741-307A-4D80-8733-7A781716F70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86500" y="3549600"/>
            <a:ext cx="5487987" cy="2876400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6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ock cl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con 2">
            <a:extLst>
              <a:ext uri="{FF2B5EF4-FFF2-40B4-BE49-F238E27FC236}">
                <a16:creationId xmlns:a16="http://schemas.microsoft.com/office/drawing/2014/main" id="{83C291D8-3614-44E3-A95C-C69C8ABF4D2E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211562" y="1785600"/>
            <a:ext cx="3528000" cy="1764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Icon 1">
            <a:extLst>
              <a:ext uri="{FF2B5EF4-FFF2-40B4-BE49-F238E27FC236}">
                <a16:creationId xmlns:a16="http://schemas.microsoft.com/office/drawing/2014/main" id="{C85A8C5A-A638-4CEA-A33E-24F64C988911}"/>
              </a:ext>
            </a:extLst>
          </p:cNvPr>
          <p:cNvSpPr>
            <a:spLocks noGrp="1"/>
          </p:cNvSpPr>
          <p:nvPr>
            <p:ph type="pic" sz="quarter" idx="34"/>
            <p:custDataLst>
              <p:tags r:id="rId2"/>
            </p:custDataLst>
          </p:nvPr>
        </p:nvSpPr>
        <p:spPr>
          <a:xfrm>
            <a:off x="2421859" y="1785600"/>
            <a:ext cx="3528000" cy="1764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left">
            <a:extLst>
              <a:ext uri="{FF2B5EF4-FFF2-40B4-BE49-F238E27FC236}">
                <a16:creationId xmlns:a16="http://schemas.microsoft.com/office/drawing/2014/main" id="{2482E741-307A-4D80-8733-7A781716F7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38" y="3541606"/>
            <a:ext cx="5487987" cy="2875067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left">
            <a:extLst>
              <a:ext uri="{FF2B5EF4-FFF2-40B4-BE49-F238E27FC236}">
                <a16:creationId xmlns:a16="http://schemas.microsoft.com/office/drawing/2014/main" id="{2482E741-307A-4D80-8733-7A781716F70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80567" y="3549600"/>
            <a:ext cx="5487987" cy="2875067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2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C8036DB1-9ED1-4D40-B9AB-49A40910F921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4136" y="2667"/>
            <a:ext cx="12187864" cy="6855321"/>
          </a:xfrm>
        </p:spPr>
        <p:txBody>
          <a:bodyPr/>
          <a:lstStyle>
            <a:lvl1pPr>
              <a:defRPr sz="1400" b="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Message">
            <a:extLst>
              <a:ext uri="{FF2B5EF4-FFF2-40B4-BE49-F238E27FC236}">
                <a16:creationId xmlns:a16="http://schemas.microsoft.com/office/drawing/2014/main" id="{9428723D-18D6-4616-91E7-04E0E992894A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 bwMode="white">
          <a:xfrm>
            <a:off x="439738" y="875114"/>
            <a:ext cx="7743825" cy="2400279"/>
          </a:xfrm>
        </p:spPr>
        <p:txBody>
          <a:bodyPr/>
          <a:lstStyle>
            <a:lvl1pPr algn="l">
              <a:defRPr sz="4800" b="1">
                <a:solidFill>
                  <a:schemeClr val="bg1"/>
                </a:solidFill>
              </a:defRPr>
            </a:lvl1pPr>
            <a:lvl2pPr algn="l">
              <a:defRPr sz="3600">
                <a:solidFill>
                  <a:schemeClr val="bg1"/>
                </a:solidFill>
              </a:defRPr>
            </a:lvl2pPr>
            <a:lvl3pPr algn="l">
              <a:defRPr sz="2400"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Labels.Thank</a:t>
            </a:r>
            <a:r>
              <a:rPr lang="en-US" dirty="0"/>
              <a:t> you&gt;&gt;</a:t>
            </a:r>
          </a:p>
        </p:txBody>
      </p:sp>
      <p:sp>
        <p:nvSpPr>
          <p:cNvPr id="6" name="Dots Bottom">
            <a:extLst>
              <a:ext uri="{FF2B5EF4-FFF2-40B4-BE49-F238E27FC236}">
                <a16:creationId xmlns:a16="http://schemas.microsoft.com/office/drawing/2014/main" id="{312989ED-1A04-4F3A-B978-E203D620ABDD}"/>
              </a:ext>
            </a:extLst>
          </p:cNvPr>
          <p:cNvSpPr>
            <a:spLocks noGrp="1"/>
          </p:cNvSpPr>
          <p:nvPr>
            <p:ph sz="quarter" idx="15" hasCustomPrompt="1"/>
            <p:custDataLst>
              <p:tags r:id="rId3"/>
            </p:custDataLst>
          </p:nvPr>
        </p:nvSpPr>
        <p:spPr>
          <a:xfrm>
            <a:off x="439738" y="6426000"/>
            <a:ext cx="11312525" cy="198438"/>
          </a:xfrm>
        </p:spPr>
        <p:txBody>
          <a:bodyPr/>
          <a:lstStyle>
            <a:lvl1pPr>
              <a:defRPr sz="8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&lt;&lt;Dots Bottom&gt;&gt;</a:t>
            </a:r>
            <a:endParaRPr lang="en-US"/>
          </a:p>
        </p:txBody>
      </p:sp>
      <p:sp>
        <p:nvSpPr>
          <p:cNvPr id="11" name="Dots Top">
            <a:extLst>
              <a:ext uri="{FF2B5EF4-FFF2-40B4-BE49-F238E27FC236}">
                <a16:creationId xmlns:a16="http://schemas.microsoft.com/office/drawing/2014/main" id="{0B24A994-42AD-4199-868F-26B1DD95A9C0}"/>
              </a:ext>
            </a:extLst>
          </p:cNvPr>
          <p:cNvSpPr>
            <a:spLocks noGrp="1"/>
          </p:cNvSpPr>
          <p:nvPr>
            <p:ph sz="quarter" idx="16" hasCustomPrompt="1"/>
            <p:custDataLst>
              <p:tags r:id="rId4"/>
            </p:custDataLst>
          </p:nvPr>
        </p:nvSpPr>
        <p:spPr>
          <a:xfrm>
            <a:off x="439200" y="432000"/>
            <a:ext cx="11312525" cy="198438"/>
          </a:xfrm>
        </p:spPr>
        <p:txBody>
          <a:bodyPr/>
          <a:lstStyle>
            <a:lvl1pPr>
              <a:defRPr sz="8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&lt;&lt;Dots Top&gt;&gt;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28400" y="2458800"/>
            <a:ext cx="4695492" cy="323845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8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ock cl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con 2">
            <a:extLst>
              <a:ext uri="{FF2B5EF4-FFF2-40B4-BE49-F238E27FC236}">
                <a16:creationId xmlns:a16="http://schemas.microsoft.com/office/drawing/2014/main" id="{83C291D8-3614-44E3-A95C-C69C8ABF4D2E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211562" y="1785600"/>
            <a:ext cx="3528000" cy="1764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Icon 1">
            <a:extLst>
              <a:ext uri="{FF2B5EF4-FFF2-40B4-BE49-F238E27FC236}">
                <a16:creationId xmlns:a16="http://schemas.microsoft.com/office/drawing/2014/main" id="{C85A8C5A-A638-4CEA-A33E-24F64C988911}"/>
              </a:ext>
            </a:extLst>
          </p:cNvPr>
          <p:cNvSpPr>
            <a:spLocks noGrp="1"/>
          </p:cNvSpPr>
          <p:nvPr>
            <p:ph type="pic" sz="quarter" idx="34"/>
            <p:custDataLst>
              <p:tags r:id="rId2"/>
            </p:custDataLst>
          </p:nvPr>
        </p:nvSpPr>
        <p:spPr>
          <a:xfrm>
            <a:off x="2421859" y="1785600"/>
            <a:ext cx="3528000" cy="1764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left">
            <a:extLst>
              <a:ext uri="{FF2B5EF4-FFF2-40B4-BE49-F238E27FC236}">
                <a16:creationId xmlns:a16="http://schemas.microsoft.com/office/drawing/2014/main" id="{2482E741-307A-4D80-8733-7A781716F7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38" y="3541606"/>
            <a:ext cx="5487987" cy="2875067"/>
          </a:xfrm>
          <a:solidFill>
            <a:schemeClr val="accent3"/>
          </a:solidFill>
          <a:ln>
            <a:noFill/>
          </a:ln>
        </p:spPr>
        <p:txBody>
          <a:bodyPr lIns="180000" tIns="180000" rIns="180000" bIns="180000"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left">
            <a:extLst>
              <a:ext uri="{FF2B5EF4-FFF2-40B4-BE49-F238E27FC236}">
                <a16:creationId xmlns:a16="http://schemas.microsoft.com/office/drawing/2014/main" id="{2482E741-307A-4D80-8733-7A781716F70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91825" y="3549600"/>
            <a:ext cx="5487987" cy="2875067"/>
          </a:xfrm>
          <a:solidFill>
            <a:schemeClr val="accent3"/>
          </a:solidFill>
          <a:ln>
            <a:noFill/>
          </a:ln>
        </p:spPr>
        <p:txBody>
          <a:bodyPr lIns="180000" tIns="180000" rIns="180000" bIns="180000"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right">
            <a:extLst>
              <a:ext uri="{FF2B5EF4-FFF2-40B4-BE49-F238E27FC236}">
                <a16:creationId xmlns:a16="http://schemas.microsoft.com/office/drawing/2014/main" id="{6261C01D-244C-4BAB-926A-03A50922A7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05894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middle">
            <a:extLst>
              <a:ext uri="{FF2B5EF4-FFF2-40B4-BE49-F238E27FC236}">
                <a16:creationId xmlns:a16="http://schemas.microsoft.com/office/drawing/2014/main" id="{C758E759-496F-4508-9EB5-64EFB18EF2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16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left">
            <a:extLst>
              <a:ext uri="{FF2B5EF4-FFF2-40B4-BE49-F238E27FC236}">
                <a16:creationId xmlns:a16="http://schemas.microsoft.com/office/drawing/2014/main" id="{C74F9502-5BC4-4335-BF6F-568073F9D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con">
            <a:extLst>
              <a:ext uri="{FF2B5EF4-FFF2-40B4-BE49-F238E27FC236}">
                <a16:creationId xmlns:a16="http://schemas.microsoft.com/office/drawing/2014/main" id="{BC6E8AC8-A118-4ABF-93E6-35C4B4E4585D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227910" y="4653136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right">
            <a:extLst>
              <a:ext uri="{FF2B5EF4-FFF2-40B4-BE49-F238E27FC236}">
                <a16:creationId xmlns:a16="http://schemas.microsoft.com/office/drawing/2014/main" id="{6261C01D-244C-4BAB-926A-03A50922A7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05894" y="1765527"/>
            <a:ext cx="3564000" cy="274359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middle">
            <a:extLst>
              <a:ext uri="{FF2B5EF4-FFF2-40B4-BE49-F238E27FC236}">
                <a16:creationId xmlns:a16="http://schemas.microsoft.com/office/drawing/2014/main" id="{C758E759-496F-4508-9EB5-64EFB18EF2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16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left">
            <a:extLst>
              <a:ext uri="{FF2B5EF4-FFF2-40B4-BE49-F238E27FC236}">
                <a16:creationId xmlns:a16="http://schemas.microsoft.com/office/drawing/2014/main" id="{C74F9502-5BC4-4335-BF6F-568073F9D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nc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con right">
            <a:extLst>
              <a:ext uri="{FF2B5EF4-FFF2-40B4-BE49-F238E27FC236}">
                <a16:creationId xmlns:a16="http://schemas.microsoft.com/office/drawing/2014/main" id="{6459DCF0-D74F-4826-8A0D-4D83CF6E7983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193434" y="1765584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middle">
            <a:extLst>
              <a:ext uri="{FF2B5EF4-FFF2-40B4-BE49-F238E27FC236}">
                <a16:creationId xmlns:a16="http://schemas.microsoft.com/office/drawing/2014/main" id="{C758E759-496F-4508-9EB5-64EFB18EF2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16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left">
            <a:extLst>
              <a:ext uri="{FF2B5EF4-FFF2-40B4-BE49-F238E27FC236}">
                <a16:creationId xmlns:a16="http://schemas.microsoft.com/office/drawing/2014/main" id="{C74F9502-5BC4-4335-BF6F-568073F9D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7"/>
            <p:custDataLst>
              <p:tags r:id="rId2"/>
            </p:custDataLst>
          </p:nvPr>
        </p:nvSpPr>
        <p:spPr>
          <a:xfrm>
            <a:off x="8161200" y="3529013"/>
            <a:ext cx="3589200" cy="2682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Quote text">
            <a:extLst>
              <a:ext uri="{FF2B5EF4-FFF2-40B4-BE49-F238E27FC236}">
                <a16:creationId xmlns:a16="http://schemas.microsoft.com/office/drawing/2014/main" id="{FC35155E-D50A-4A70-A40F-B1C89D2AFBF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61828" y="3529584"/>
            <a:ext cx="3564000" cy="2688365"/>
          </a:xfrm>
          <a:solidFill>
            <a:schemeClr val="bg1"/>
          </a:solidFill>
        </p:spPr>
        <p:txBody>
          <a:bodyPr tIns="146304" bIns="146304"/>
          <a:lstStyle>
            <a:lvl1pPr>
              <a:spcBef>
                <a:spcPts val="600"/>
              </a:spcBef>
              <a:spcAft>
                <a:spcPts val="600"/>
              </a:spcAft>
              <a:defRPr sz="3200" baseline="0">
                <a:solidFill>
                  <a:schemeClr val="accent1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b="0" baseline="0">
                <a:solidFill>
                  <a:schemeClr val="accent1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3200" baseline="0">
                <a:solidFill>
                  <a:schemeClr val="accent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None/>
              <a:defRPr sz="2000" baseline="0">
                <a:solidFill>
                  <a:schemeClr val="accent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2000" baseline="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/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7pPr>
            <a:lvl8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/>
            </a:lvl8pPr>
            <a:lvl9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/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nc highligh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con right">
            <a:extLst>
              <a:ext uri="{FF2B5EF4-FFF2-40B4-BE49-F238E27FC236}">
                <a16:creationId xmlns:a16="http://schemas.microsoft.com/office/drawing/2014/main" id="{6459DCF0-D74F-4826-8A0D-4D83CF6E7983}"/>
              </a:ext>
            </a:extLst>
          </p:cNvPr>
          <p:cNvSpPr>
            <a:spLocks noGrp="1"/>
          </p:cNvSpPr>
          <p:nvPr>
            <p:ph type="pic" sz="quarter" idx="35"/>
            <p:custDataLst>
              <p:tags r:id="rId1"/>
            </p:custDataLst>
          </p:nvPr>
        </p:nvSpPr>
        <p:spPr>
          <a:xfrm>
            <a:off x="8196605" y="17640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middle">
            <a:extLst>
              <a:ext uri="{FF2B5EF4-FFF2-40B4-BE49-F238E27FC236}">
                <a16:creationId xmlns:a16="http://schemas.microsoft.com/office/drawing/2014/main" id="{C758E759-496F-4508-9EB5-64EFB18EF2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16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left">
            <a:extLst>
              <a:ext uri="{FF2B5EF4-FFF2-40B4-BE49-F238E27FC236}">
                <a16:creationId xmlns:a16="http://schemas.microsoft.com/office/drawing/2014/main" id="{C74F9502-5BC4-4335-BF6F-568073F9D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7"/>
            <p:custDataLst>
              <p:tags r:id="rId2"/>
            </p:custDataLst>
          </p:nvPr>
        </p:nvSpPr>
        <p:spPr>
          <a:xfrm>
            <a:off x="8161200" y="3528000"/>
            <a:ext cx="3589200" cy="2682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Quote text">
            <a:extLst>
              <a:ext uri="{FF2B5EF4-FFF2-40B4-BE49-F238E27FC236}">
                <a16:creationId xmlns:a16="http://schemas.microsoft.com/office/drawing/2014/main" id="{FC35155E-D50A-4A70-A40F-B1C89D2AFBF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61828" y="3529584"/>
            <a:ext cx="3564000" cy="2688365"/>
          </a:xfrm>
          <a:noFill/>
        </p:spPr>
        <p:txBody>
          <a:bodyPr tIns="146304" bIns="146304"/>
          <a:lstStyle>
            <a:lvl1pPr>
              <a:spcBef>
                <a:spcPts val="600"/>
              </a:spcBef>
              <a:spcAft>
                <a:spcPts val="600"/>
              </a:spcAft>
              <a:defRPr sz="3200" baseline="0">
                <a:solidFill>
                  <a:srgbClr val="FB5A17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rgbClr val="FB5A17"/>
              </a:buClr>
              <a:buFont typeface="Arial" panose="020B0604020202020204" pitchFamily="34" charset="0"/>
              <a:buChar char="•"/>
              <a:defRPr sz="3200" b="0" baseline="0">
                <a:solidFill>
                  <a:srgbClr val="FB5A17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Clr>
                <a:srgbClr val="FB5A17"/>
              </a:buClr>
              <a:buFont typeface="Arial" panose="020B0604020202020204" pitchFamily="34" charset="0"/>
              <a:buChar char="‒"/>
              <a:defRPr sz="3200" baseline="0">
                <a:solidFill>
                  <a:srgbClr val="FB5A17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None/>
              <a:defRPr sz="2000" baseline="0">
                <a:solidFill>
                  <a:srgbClr val="FB5A17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2000" baseline="0">
                <a:solidFill>
                  <a:srgbClr val="FB5A17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rgbClr val="FB5A17"/>
                </a:solidFill>
              </a:defRPr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rgbClr val="FB5A17"/>
                </a:solidFill>
              </a:defRPr>
            </a:lvl7pPr>
            <a:lvl8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rgbClr val="FB5A17"/>
                </a:solidFill>
              </a:defRPr>
            </a:lvl8pPr>
            <a:lvl9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rgbClr val="FB5A17"/>
                </a:solidFill>
              </a:defRPr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inc key msg cl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right">
            <a:extLst>
              <a:ext uri="{FF2B5EF4-FFF2-40B4-BE49-F238E27FC236}">
                <a16:creationId xmlns:a16="http://schemas.microsoft.com/office/drawing/2014/main" id="{98617A6B-FAAC-42A1-A8EE-C3FF257F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8772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middle">
            <a:extLst>
              <a:ext uri="{FF2B5EF4-FFF2-40B4-BE49-F238E27FC236}">
                <a16:creationId xmlns:a16="http://schemas.microsoft.com/office/drawing/2014/main" id="{C8D746CC-435C-4144-B943-C925D57EB3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1850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Icon left">
            <a:extLst>
              <a:ext uri="{FF2B5EF4-FFF2-40B4-BE49-F238E27FC236}">
                <a16:creationId xmlns:a16="http://schemas.microsoft.com/office/drawing/2014/main" id="{79FFD790-2EAD-4AD9-91F8-B25FBF1123B9}"/>
              </a:ext>
            </a:extLst>
          </p:cNvPr>
          <p:cNvSpPr>
            <a:spLocks noGrp="1"/>
          </p:cNvSpPr>
          <p:nvPr>
            <p:ph type="pic" sz="quarter" idx="36"/>
            <p:custDataLst>
              <p:tags r:id="rId1"/>
            </p:custDataLst>
          </p:nvPr>
        </p:nvSpPr>
        <p:spPr>
          <a:xfrm>
            <a:off x="457279" y="17460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Key text">
            <a:extLst>
              <a:ext uri="{FF2B5EF4-FFF2-40B4-BE49-F238E27FC236}">
                <a16:creationId xmlns:a16="http://schemas.microsoft.com/office/drawing/2014/main" id="{8514BE8C-AF84-4197-8EEF-D0F7438574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066" y="3500438"/>
            <a:ext cx="3564000" cy="2916236"/>
          </a:xfrm>
          <a:solidFill>
            <a:schemeClr val="accent1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sz="3200" b="0">
                <a:solidFill>
                  <a:schemeClr val="bg1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32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2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inc key msg cl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right">
            <a:extLst>
              <a:ext uri="{FF2B5EF4-FFF2-40B4-BE49-F238E27FC236}">
                <a16:creationId xmlns:a16="http://schemas.microsoft.com/office/drawing/2014/main" id="{98617A6B-FAAC-42A1-A8EE-C3FF257F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8772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middle">
            <a:extLst>
              <a:ext uri="{FF2B5EF4-FFF2-40B4-BE49-F238E27FC236}">
                <a16:creationId xmlns:a16="http://schemas.microsoft.com/office/drawing/2014/main" id="{C8D746CC-435C-4144-B943-C925D57EB3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1850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Icon left">
            <a:extLst>
              <a:ext uri="{FF2B5EF4-FFF2-40B4-BE49-F238E27FC236}">
                <a16:creationId xmlns:a16="http://schemas.microsoft.com/office/drawing/2014/main" id="{0624DBA9-A36E-40DA-8A7A-CF80D24147EC}"/>
              </a:ext>
            </a:extLst>
          </p:cNvPr>
          <p:cNvSpPr>
            <a:spLocks noGrp="1"/>
          </p:cNvSpPr>
          <p:nvPr>
            <p:ph type="pic" sz="quarter" idx="36"/>
            <p:custDataLst>
              <p:tags r:id="rId1"/>
            </p:custDataLst>
          </p:nvPr>
        </p:nvSpPr>
        <p:spPr>
          <a:xfrm>
            <a:off x="457279" y="17460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Key text">
            <a:extLst>
              <a:ext uri="{FF2B5EF4-FFF2-40B4-BE49-F238E27FC236}">
                <a16:creationId xmlns:a16="http://schemas.microsoft.com/office/drawing/2014/main" id="{8514BE8C-AF84-4197-8EEF-D0F7438574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066" y="3500438"/>
            <a:ext cx="3564000" cy="2916236"/>
          </a:xfrm>
          <a:solidFill>
            <a:schemeClr val="accent2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sz="3200" b="0">
                <a:solidFill>
                  <a:schemeClr val="bg1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32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2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inc key msg cl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right">
            <a:extLst>
              <a:ext uri="{FF2B5EF4-FFF2-40B4-BE49-F238E27FC236}">
                <a16:creationId xmlns:a16="http://schemas.microsoft.com/office/drawing/2014/main" id="{98617A6B-FAAC-42A1-A8EE-C3FF257FD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8772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middle">
            <a:extLst>
              <a:ext uri="{FF2B5EF4-FFF2-40B4-BE49-F238E27FC236}">
                <a16:creationId xmlns:a16="http://schemas.microsoft.com/office/drawing/2014/main" id="{C8D746CC-435C-4144-B943-C925D57EB3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1850" y="1765527"/>
            <a:ext cx="3564000" cy="4495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Icon left">
            <a:extLst>
              <a:ext uri="{FF2B5EF4-FFF2-40B4-BE49-F238E27FC236}">
                <a16:creationId xmlns:a16="http://schemas.microsoft.com/office/drawing/2014/main" id="{9CC78A52-1484-46AD-A771-A4E21C0E5148}"/>
              </a:ext>
            </a:extLst>
          </p:cNvPr>
          <p:cNvSpPr>
            <a:spLocks noGrp="1"/>
          </p:cNvSpPr>
          <p:nvPr>
            <p:ph type="pic" sz="quarter" idx="36"/>
            <p:custDataLst>
              <p:tags r:id="rId1"/>
            </p:custDataLst>
          </p:nvPr>
        </p:nvSpPr>
        <p:spPr>
          <a:xfrm>
            <a:off x="457279" y="17460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Key text">
            <a:extLst>
              <a:ext uri="{FF2B5EF4-FFF2-40B4-BE49-F238E27FC236}">
                <a16:creationId xmlns:a16="http://schemas.microsoft.com/office/drawing/2014/main" id="{8514BE8C-AF84-4197-8EEF-D0F7438574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066" y="3500438"/>
            <a:ext cx="3564000" cy="2916236"/>
          </a:xfrm>
          <a:solidFill>
            <a:schemeClr val="accent3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sz="3200" b="0">
                <a:solidFill>
                  <a:schemeClr val="bg1"/>
                </a:solidFill>
              </a:defRPr>
            </a:lvl1pPr>
            <a:lvl2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3200" b="0">
                <a:solidFill>
                  <a:schemeClr val="bg1"/>
                </a:solidFill>
              </a:defRPr>
            </a:lvl2pPr>
            <a:lvl3pPr marL="144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32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con 3">
            <a:extLst>
              <a:ext uri="{FF2B5EF4-FFF2-40B4-BE49-F238E27FC236}">
                <a16:creationId xmlns:a16="http://schemas.microsoft.com/office/drawing/2014/main" id="{B2D13627-B515-4D6B-9A9E-48F73FA9E82D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8223894" y="17748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Icon 2">
            <a:extLst>
              <a:ext uri="{FF2B5EF4-FFF2-40B4-BE49-F238E27FC236}">
                <a16:creationId xmlns:a16="http://schemas.microsoft.com/office/drawing/2014/main" id="{71722353-CFEF-4B2B-BD16-54DCCE1A2490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4353006" y="17748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Icon 1">
            <a:extLst>
              <a:ext uri="{FF2B5EF4-FFF2-40B4-BE49-F238E27FC236}">
                <a16:creationId xmlns:a16="http://schemas.microsoft.com/office/drawing/2014/main" id="{067DAA0D-CBEC-4F64-A950-F3D469BB4EAA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452438" y="17748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  <p:custDataLst>
              <p:tags r:id="rId4"/>
            </p:custDataLst>
          </p:nvPr>
        </p:nvSpPr>
        <p:spPr>
          <a:xfrm>
            <a:off x="428400" y="3542400"/>
            <a:ext cx="3571200" cy="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  <p:custDataLst>
              <p:tags r:id="rId5"/>
            </p:custDataLst>
          </p:nvPr>
        </p:nvSpPr>
        <p:spPr>
          <a:xfrm>
            <a:off x="4312800" y="3542400"/>
            <a:ext cx="3571200" cy="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/>
            <p:custDataLst>
              <p:tags r:id="rId6"/>
            </p:custDataLst>
          </p:nvPr>
        </p:nvSpPr>
        <p:spPr>
          <a:xfrm>
            <a:off x="8204400" y="3542400"/>
            <a:ext cx="3571200" cy="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5509E178-6E41-481E-A917-22DA56BC5A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39738" y="3606800"/>
            <a:ext cx="3564000" cy="2634395"/>
          </a:xfrm>
          <a:noFill/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5509E178-6E41-481E-A917-22DA56BC5A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white">
          <a:xfrm>
            <a:off x="4353006" y="3607200"/>
            <a:ext cx="3564000" cy="2634395"/>
          </a:xfrm>
          <a:noFill/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5509E178-6E41-481E-A917-22DA56BC5A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white">
          <a:xfrm>
            <a:off x="8229627" y="3607200"/>
            <a:ext cx="3564000" cy="2634395"/>
          </a:xfrm>
          <a:noFill/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9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ock cl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con 3">
            <a:extLst>
              <a:ext uri="{FF2B5EF4-FFF2-40B4-BE49-F238E27FC236}">
                <a16:creationId xmlns:a16="http://schemas.microsoft.com/office/drawing/2014/main" id="{B2D13627-B515-4D6B-9A9E-48F73FA9E82D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8223894" y="17748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Icon 2">
            <a:extLst>
              <a:ext uri="{FF2B5EF4-FFF2-40B4-BE49-F238E27FC236}">
                <a16:creationId xmlns:a16="http://schemas.microsoft.com/office/drawing/2014/main" id="{71722353-CFEF-4B2B-BD16-54DCCE1A2490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4353006" y="17748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Icon 1">
            <a:extLst>
              <a:ext uri="{FF2B5EF4-FFF2-40B4-BE49-F238E27FC236}">
                <a16:creationId xmlns:a16="http://schemas.microsoft.com/office/drawing/2014/main" id="{067DAA0D-CBEC-4F64-A950-F3D469BB4EAA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452438" y="17748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5509E178-6E41-481E-A917-22DA56BC5A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39738" y="3535200"/>
            <a:ext cx="3564000" cy="2634395"/>
          </a:xfrm>
          <a:solidFill>
            <a:schemeClr val="accent1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5509E178-6E41-481E-A917-22DA56BC5A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white">
          <a:xfrm>
            <a:off x="4337564" y="3535200"/>
            <a:ext cx="3564000" cy="2634395"/>
          </a:xfrm>
          <a:solidFill>
            <a:schemeClr val="accent1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5509E178-6E41-481E-A917-22DA56BC5A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white">
          <a:xfrm>
            <a:off x="8191500" y="3536051"/>
            <a:ext cx="3564000" cy="2634395"/>
          </a:xfrm>
          <a:solidFill>
            <a:schemeClr val="accent1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0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con">
            <a:extLst>
              <a:ext uri="{FF2B5EF4-FFF2-40B4-BE49-F238E27FC236}">
                <a16:creationId xmlns:a16="http://schemas.microsoft.com/office/drawing/2014/main" id="{0E70EB59-3069-433D-863F-64A2963FA1A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6860292" y="3969060"/>
            <a:ext cx="4896000" cy="2448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act Image 2">
            <a:extLst>
              <a:ext uri="{FF2B5EF4-FFF2-40B4-BE49-F238E27FC236}">
                <a16:creationId xmlns:a16="http://schemas.microsoft.com/office/drawing/2014/main" id="{56192265-15A2-49D8-8330-7187049974D9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3924000" y="5400000"/>
            <a:ext cx="900000" cy="900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act Image 1">
            <a:extLst>
              <a:ext uri="{FF2B5EF4-FFF2-40B4-BE49-F238E27FC236}">
                <a16:creationId xmlns:a16="http://schemas.microsoft.com/office/drawing/2014/main" id="{0284B23E-4741-457A-9A38-5BD7C2EBBFD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3"/>
            </p:custDataLst>
          </p:nvPr>
        </p:nvSpPr>
        <p:spPr>
          <a:xfrm>
            <a:off x="414000" y="5400000"/>
            <a:ext cx="900000" cy="900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OC Holder">
            <a:extLst>
              <a:ext uri="{FF2B5EF4-FFF2-40B4-BE49-F238E27FC236}">
                <a16:creationId xmlns:a16="http://schemas.microsoft.com/office/drawing/2014/main" id="{B101EF26-CBDE-4859-8799-B7A059850A42}"/>
              </a:ext>
            </a:extLst>
          </p:cNvPr>
          <p:cNvSpPr>
            <a:spLocks noGrp="1"/>
          </p:cNvSpPr>
          <p:nvPr>
            <p:ph sz="quarter" idx="11" hasCustomPrompt="1"/>
            <p:custDataLst>
              <p:tags r:id="rId4"/>
            </p:custDataLst>
          </p:nvPr>
        </p:nvSpPr>
        <p:spPr>
          <a:xfrm>
            <a:off x="414000" y="1753200"/>
            <a:ext cx="5656262" cy="3223972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 dirty="0"/>
              <a:t>&lt;&lt;TOC&gt;&gt;</a:t>
            </a:r>
            <a:endParaRPr lang="en-US" dirty="0"/>
          </a:p>
        </p:txBody>
      </p:sp>
      <p:sp>
        <p:nvSpPr>
          <p:cNvPr id="5" name="Contents">
            <a:extLst>
              <a:ext uri="{FF2B5EF4-FFF2-40B4-BE49-F238E27FC236}">
                <a16:creationId xmlns:a16="http://schemas.microsoft.com/office/drawing/2014/main" id="{F41B5A8F-DE71-4D88-B4B1-9D449A0BBF9D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439200" y="640800"/>
            <a:ext cx="9966663" cy="430212"/>
          </a:xfrm>
        </p:spPr>
        <p:txBody>
          <a:bodyPr/>
          <a:lstStyle>
            <a:lvl1pPr>
              <a:spcAft>
                <a:spcPts val="0"/>
              </a:spcAft>
              <a:defRPr sz="2800" baseline="0">
                <a:solidFill>
                  <a:srgbClr val="FB5A17"/>
                </a:solidFill>
              </a:defRPr>
            </a:lvl1pPr>
          </a:lstStyle>
          <a:p>
            <a:pPr lvl="0"/>
            <a:r>
              <a:rPr lang="en-US"/>
              <a:t>&lt;&lt;Labels.Contents&gt;&gt;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  <p:custDataLst>
              <p:tags r:id="rId6"/>
            </p:custDataLst>
          </p:nvPr>
        </p:nvSpPr>
        <p:spPr>
          <a:xfrm>
            <a:off x="1386952" y="5400000"/>
            <a:ext cx="2476800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8" hasCustomPrompt="1"/>
            <p:custDataLst>
              <p:tags r:id="rId7"/>
            </p:custDataLst>
          </p:nvPr>
        </p:nvSpPr>
        <p:spPr>
          <a:xfrm>
            <a:off x="4907868" y="5400000"/>
            <a:ext cx="2476800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57211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ock cl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con 3">
            <a:extLst>
              <a:ext uri="{FF2B5EF4-FFF2-40B4-BE49-F238E27FC236}">
                <a16:creationId xmlns:a16="http://schemas.microsoft.com/office/drawing/2014/main" id="{B2D13627-B515-4D6B-9A9E-48F73FA9E82D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8223894" y="17748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Icon 2">
            <a:extLst>
              <a:ext uri="{FF2B5EF4-FFF2-40B4-BE49-F238E27FC236}">
                <a16:creationId xmlns:a16="http://schemas.microsoft.com/office/drawing/2014/main" id="{71722353-CFEF-4B2B-BD16-54DCCE1A2490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4353006" y="17748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Icon 1">
            <a:extLst>
              <a:ext uri="{FF2B5EF4-FFF2-40B4-BE49-F238E27FC236}">
                <a16:creationId xmlns:a16="http://schemas.microsoft.com/office/drawing/2014/main" id="{067DAA0D-CBEC-4F64-A950-F3D469BB4EAA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452438" y="17748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5509E178-6E41-481E-A917-22DA56BC5A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39738" y="3528000"/>
            <a:ext cx="3564000" cy="2634395"/>
          </a:xfrm>
          <a:solidFill>
            <a:schemeClr val="accent2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5509E178-6E41-481E-A917-22DA56BC5A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white">
          <a:xfrm>
            <a:off x="4353006" y="3528000"/>
            <a:ext cx="3564000" cy="2634395"/>
          </a:xfrm>
          <a:solidFill>
            <a:schemeClr val="accent2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5509E178-6E41-481E-A917-22DA56BC5A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white">
          <a:xfrm>
            <a:off x="8211840" y="3528000"/>
            <a:ext cx="3564000" cy="2634395"/>
          </a:xfrm>
          <a:solidFill>
            <a:schemeClr val="accent2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3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ock cl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con 3">
            <a:extLst>
              <a:ext uri="{FF2B5EF4-FFF2-40B4-BE49-F238E27FC236}">
                <a16:creationId xmlns:a16="http://schemas.microsoft.com/office/drawing/2014/main" id="{B2D13627-B515-4D6B-9A9E-48F73FA9E82D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8223894" y="17748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3C7E2B57-B66D-4688-98A5-C14B6ABDD4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8205894" y="3528000"/>
            <a:ext cx="3564000" cy="2634395"/>
          </a:xfrm>
          <a:solidFill>
            <a:schemeClr val="accent3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Icon 2">
            <a:extLst>
              <a:ext uri="{FF2B5EF4-FFF2-40B4-BE49-F238E27FC236}">
                <a16:creationId xmlns:a16="http://schemas.microsoft.com/office/drawing/2014/main" id="{71722353-CFEF-4B2B-BD16-54DCCE1A2490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4353006" y="17748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C41F7B7F-C3B7-4AEB-871D-ABEFFDD3BA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white">
          <a:xfrm>
            <a:off x="4322816" y="3528000"/>
            <a:ext cx="3564000" cy="2634395"/>
          </a:xfrm>
          <a:solidFill>
            <a:schemeClr val="accent3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Icon 1">
            <a:extLst>
              <a:ext uri="{FF2B5EF4-FFF2-40B4-BE49-F238E27FC236}">
                <a16:creationId xmlns:a16="http://schemas.microsoft.com/office/drawing/2014/main" id="{067DAA0D-CBEC-4F64-A950-F3D469BB4EAA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452438" y="1774800"/>
            <a:ext cx="3528000" cy="1764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5509E178-6E41-481E-A917-22DA56BC5A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39738" y="3528000"/>
            <a:ext cx="3564000" cy="2634395"/>
          </a:xfrm>
          <a:solidFill>
            <a:schemeClr val="accent3"/>
          </a:solidFill>
        </p:spPr>
        <p:txBody>
          <a:bodyPr lIns="144000" tIns="144000" rIns="144000" bIns="144000"/>
          <a:lstStyle>
            <a:lvl1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7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con 4">
            <a:extLst>
              <a:ext uri="{FF2B5EF4-FFF2-40B4-BE49-F238E27FC236}">
                <a16:creationId xmlns:a16="http://schemas.microsoft.com/office/drawing/2014/main" id="{F9353621-2159-452C-80DE-BB67DDACF0FF}"/>
              </a:ext>
            </a:extLst>
          </p:cNvPr>
          <p:cNvSpPr>
            <a:spLocks noGrp="1"/>
          </p:cNvSpPr>
          <p:nvPr>
            <p:ph type="pic" sz="quarter" idx="47"/>
            <p:custDataLst>
              <p:tags r:id="rId1"/>
            </p:custDataLst>
          </p:nvPr>
        </p:nvSpPr>
        <p:spPr>
          <a:xfrm>
            <a:off x="9596292" y="1736932"/>
            <a:ext cx="2160000" cy="1080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Icon 3">
            <a:extLst>
              <a:ext uri="{FF2B5EF4-FFF2-40B4-BE49-F238E27FC236}">
                <a16:creationId xmlns:a16="http://schemas.microsoft.com/office/drawing/2014/main" id="{A1D3680D-5EB5-453B-BC18-C3232D5FF151}"/>
              </a:ext>
            </a:extLst>
          </p:cNvPr>
          <p:cNvSpPr>
            <a:spLocks noGrp="1"/>
          </p:cNvSpPr>
          <p:nvPr>
            <p:ph type="pic" sz="quarter" idx="46"/>
            <p:custDataLst>
              <p:tags r:id="rId2"/>
            </p:custDataLst>
          </p:nvPr>
        </p:nvSpPr>
        <p:spPr>
          <a:xfrm>
            <a:off x="6674807" y="1736932"/>
            <a:ext cx="2160000" cy="1080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Icon 2">
            <a:extLst>
              <a:ext uri="{FF2B5EF4-FFF2-40B4-BE49-F238E27FC236}">
                <a16:creationId xmlns:a16="http://schemas.microsoft.com/office/drawing/2014/main" id="{635D4413-14BD-423B-91C2-58B89A5D0175}"/>
              </a:ext>
            </a:extLst>
          </p:cNvPr>
          <p:cNvSpPr>
            <a:spLocks noGrp="1"/>
          </p:cNvSpPr>
          <p:nvPr>
            <p:ph type="pic" sz="quarter" idx="45"/>
            <p:custDataLst>
              <p:tags r:id="rId3"/>
            </p:custDataLst>
          </p:nvPr>
        </p:nvSpPr>
        <p:spPr>
          <a:xfrm>
            <a:off x="3748922" y="1736932"/>
            <a:ext cx="2160000" cy="1080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Icon 1">
            <a:extLst>
              <a:ext uri="{FF2B5EF4-FFF2-40B4-BE49-F238E27FC236}">
                <a16:creationId xmlns:a16="http://schemas.microsoft.com/office/drawing/2014/main" id="{B48970C1-9AD1-4312-8E1F-DA7E2B2664AC}"/>
              </a:ext>
            </a:extLst>
          </p:cNvPr>
          <p:cNvSpPr>
            <a:spLocks noGrp="1"/>
          </p:cNvSpPr>
          <p:nvPr>
            <p:ph type="pic" sz="quarter" idx="44"/>
            <p:custDataLst>
              <p:tags r:id="rId4"/>
            </p:custDataLst>
          </p:nvPr>
        </p:nvSpPr>
        <p:spPr>
          <a:xfrm>
            <a:off x="823036" y="1736932"/>
            <a:ext cx="2160000" cy="1080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8"/>
            <p:custDataLst>
              <p:tags r:id="rId5"/>
            </p:custDataLst>
          </p:nvPr>
        </p:nvSpPr>
        <p:spPr>
          <a:xfrm>
            <a:off x="428400" y="2818800"/>
            <a:ext cx="2556000" cy="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9"/>
            <p:custDataLst>
              <p:tags r:id="rId6"/>
            </p:custDataLst>
          </p:nvPr>
        </p:nvSpPr>
        <p:spPr>
          <a:xfrm>
            <a:off x="3351600" y="2818800"/>
            <a:ext cx="2556000" cy="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50"/>
            <p:custDataLst>
              <p:tags r:id="rId7"/>
            </p:custDataLst>
          </p:nvPr>
        </p:nvSpPr>
        <p:spPr>
          <a:xfrm>
            <a:off x="6278562" y="2818800"/>
            <a:ext cx="2556000" cy="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51"/>
            <p:custDataLst>
              <p:tags r:id="rId8"/>
            </p:custDataLst>
          </p:nvPr>
        </p:nvSpPr>
        <p:spPr>
          <a:xfrm>
            <a:off x="9205200" y="2818800"/>
            <a:ext cx="2556000" cy="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52"/>
            <p:custDataLst>
              <p:tags r:id="rId9"/>
            </p:custDataLst>
          </p:nvPr>
        </p:nvSpPr>
        <p:spPr>
          <a:xfrm rot="5400000">
            <a:off x="2822400" y="2253600"/>
            <a:ext cx="540000" cy="32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53"/>
            <p:custDataLst>
              <p:tags r:id="rId10"/>
            </p:custDataLst>
          </p:nvPr>
        </p:nvSpPr>
        <p:spPr>
          <a:xfrm rot="5400000">
            <a:off x="5745600" y="2253600"/>
            <a:ext cx="540000" cy="32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54"/>
            <p:custDataLst>
              <p:tags r:id="rId11"/>
            </p:custDataLst>
          </p:nvPr>
        </p:nvSpPr>
        <p:spPr>
          <a:xfrm rot="5400000">
            <a:off x="8668800" y="2253600"/>
            <a:ext cx="540000" cy="32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95FF0C88-C48F-4449-AA87-CD481E92876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 bwMode="white">
          <a:xfrm>
            <a:off x="9204696" y="2868881"/>
            <a:ext cx="2556000" cy="3400960"/>
          </a:xfrm>
          <a:solidFill>
            <a:schemeClr val="bg1"/>
          </a:solidFill>
        </p:spPr>
        <p:txBody>
          <a:bodyPr tIns="144000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Text 3">
            <a:extLst>
              <a:ext uri="{FF2B5EF4-FFF2-40B4-BE49-F238E27FC236}">
                <a16:creationId xmlns:a16="http://schemas.microsoft.com/office/drawing/2014/main" id="{E06EB8AF-4D99-4719-996B-BDFA2DE9DDB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white">
          <a:xfrm>
            <a:off x="6278809" y="2868881"/>
            <a:ext cx="2556000" cy="3400960"/>
          </a:xfrm>
          <a:solidFill>
            <a:schemeClr val="bg1"/>
          </a:solidFill>
        </p:spPr>
        <p:txBody>
          <a:bodyPr tIns="144000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Text 2">
            <a:extLst>
              <a:ext uri="{FF2B5EF4-FFF2-40B4-BE49-F238E27FC236}">
                <a16:creationId xmlns:a16="http://schemas.microsoft.com/office/drawing/2014/main" id="{D03811D2-80AE-4595-A6D8-5E3AA568E4E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white">
          <a:xfrm>
            <a:off x="3352923" y="2868881"/>
            <a:ext cx="2556000" cy="3400960"/>
          </a:xfrm>
          <a:solidFill>
            <a:schemeClr val="bg1"/>
          </a:solidFill>
        </p:spPr>
        <p:txBody>
          <a:bodyPr tIns="144000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5509E178-6E41-481E-A917-22DA56BC5A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27037" y="2867674"/>
            <a:ext cx="2556000" cy="3400960"/>
          </a:xfrm>
          <a:solidFill>
            <a:schemeClr val="bg1"/>
          </a:solidFill>
        </p:spPr>
        <p:txBody>
          <a:bodyPr tIns="144000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7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cess Text 3">
            <a:extLst>
              <a:ext uri="{FF2B5EF4-FFF2-40B4-BE49-F238E27FC236}">
                <a16:creationId xmlns:a16="http://schemas.microsoft.com/office/drawing/2014/main" id="{4603824C-D88A-4EA3-89B2-EBC6D17143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71549" y="2758074"/>
            <a:ext cx="3268800" cy="320516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End Process">
            <a:extLst>
              <a:ext uri="{FF2B5EF4-FFF2-40B4-BE49-F238E27FC236}">
                <a16:creationId xmlns:a16="http://schemas.microsoft.com/office/drawing/2014/main" id="{3E1FF86D-6B0D-42A8-8302-42FF7B83ED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77143" y="1736904"/>
            <a:ext cx="3268800" cy="828000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algn="ctr">
              <a:defRPr sz="2400" b="1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0" name="Process Text 2">
            <a:extLst>
              <a:ext uri="{FF2B5EF4-FFF2-40B4-BE49-F238E27FC236}">
                <a16:creationId xmlns:a16="http://schemas.microsoft.com/office/drawing/2014/main" id="{A87FC57D-32C4-4ABA-BB18-017B8295D3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51606" y="2746376"/>
            <a:ext cx="3268800" cy="320516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rocess 2">
            <a:extLst>
              <a:ext uri="{FF2B5EF4-FFF2-40B4-BE49-F238E27FC236}">
                <a16:creationId xmlns:a16="http://schemas.microsoft.com/office/drawing/2014/main" id="{2AFC1085-0DE3-4EB3-B383-EEF8A0659B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7855" y="1736904"/>
            <a:ext cx="3268800" cy="828000"/>
          </a:xfrm>
          <a:solidFill>
            <a:schemeClr val="accent2"/>
          </a:solidFill>
        </p:spPr>
        <p:txBody>
          <a:bodyPr lIns="144000" tIns="144000" rIns="144000" bIns="144000" anchor="ctr" anchorCtr="0">
            <a:noAutofit/>
          </a:bodyPr>
          <a:lstStyle>
            <a:lvl1pPr algn="ctr">
              <a:defRPr sz="2400" b="1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9" name="Process Text 1">
            <a:extLst>
              <a:ext uri="{FF2B5EF4-FFF2-40B4-BE49-F238E27FC236}">
                <a16:creationId xmlns:a16="http://schemas.microsoft.com/office/drawing/2014/main" id="{6B762D70-B342-4470-AF5D-496DC9CC4A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1664" y="2744788"/>
            <a:ext cx="3268800" cy="320516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rocess 1">
            <a:extLst>
              <a:ext uri="{FF2B5EF4-FFF2-40B4-BE49-F238E27FC236}">
                <a16:creationId xmlns:a16="http://schemas.microsoft.com/office/drawing/2014/main" id="{92DC620B-9FA0-4FC8-8001-8A0BD959CF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000" y="1736904"/>
            <a:ext cx="3268800" cy="828000"/>
          </a:xfrm>
          <a:solidFill>
            <a:schemeClr val="accent2"/>
          </a:solidFill>
        </p:spPr>
        <p:txBody>
          <a:bodyPr lIns="144000" tIns="144000" rIns="144000" bIns="144000" anchor="ctr" anchorCtr="0">
            <a:noAutofit/>
          </a:bodyPr>
          <a:lstStyle>
            <a:lvl1pPr algn="ctr">
              <a:defRPr sz="2400" b="1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C17EFC-D76C-4D5A-98E1-1C683F5F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4"/>
            <p:custDataLst>
              <p:tags r:id="rId1"/>
            </p:custDataLst>
          </p:nvPr>
        </p:nvSpPr>
        <p:spPr>
          <a:xfrm rot="5400000">
            <a:off x="3592800" y="1936800"/>
            <a:ext cx="576000" cy="4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5"/>
            <p:custDataLst>
              <p:tags r:id="rId2"/>
            </p:custDataLst>
          </p:nvPr>
        </p:nvSpPr>
        <p:spPr>
          <a:xfrm rot="5400000">
            <a:off x="7617600" y="1936800"/>
            <a:ext cx="576000" cy="4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3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V 2">
            <a:extLst>
              <a:ext uri="{FF2B5EF4-FFF2-40B4-BE49-F238E27FC236}">
                <a16:creationId xmlns:a16="http://schemas.microsoft.com/office/drawing/2014/main" id="{68549607-FCF5-4825-9DC9-DDEB4E1A69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245" y="3636000"/>
            <a:ext cx="5487987" cy="2570825"/>
          </a:xfrm>
          <a:solidFill>
            <a:schemeClr val="bg1"/>
          </a:solidFill>
        </p:spPr>
        <p:txBody>
          <a:bodyPr lIns="0" tIns="144000" rIns="0" bIns="0"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720000" indent="-7200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4400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defRPr sz="1600"/>
            </a:lvl6pPr>
            <a:lvl7pPr>
              <a:spcBef>
                <a:spcPts val="600"/>
              </a:spcBef>
              <a:spcAft>
                <a:spcPts val="600"/>
              </a:spcAft>
              <a:defRPr sz="1600"/>
            </a:lvl7pPr>
            <a:lvl8pPr>
              <a:spcBef>
                <a:spcPts val="600"/>
              </a:spcBef>
              <a:spcAft>
                <a:spcPts val="600"/>
              </a:spcAft>
              <a:defRPr sz="1600"/>
            </a:lvl8pPr>
            <a:lvl9pPr>
              <a:spcBef>
                <a:spcPts val="600"/>
              </a:spcBef>
              <a:spcAft>
                <a:spcPts val="6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9" name="Line 2">
            <a:extLst>
              <a:ext uri="{FF2B5EF4-FFF2-40B4-BE49-F238E27FC236}">
                <a16:creationId xmlns:a16="http://schemas.microsoft.com/office/drawing/2014/main" id="{700C24CD-66AD-496B-B709-AA81D5C7D2BC}"/>
              </a:ext>
            </a:extLst>
          </p:cNvPr>
          <p:cNvCxnSpPr>
            <a:cxnSpLocks/>
          </p:cNvCxnSpPr>
          <p:nvPr userDrawn="1"/>
        </p:nvCxnSpPr>
        <p:spPr>
          <a:xfrm>
            <a:off x="6284245" y="3600000"/>
            <a:ext cx="5508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 2">
            <a:extLst>
              <a:ext uri="{FF2B5EF4-FFF2-40B4-BE49-F238E27FC236}">
                <a16:creationId xmlns:a16="http://schemas.microsoft.com/office/drawing/2014/main" id="{2CD67642-08E4-4F71-AFF3-28ECE209BDBA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6284245" y="1751012"/>
            <a:ext cx="1800000" cy="180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CV 1">
            <a:extLst>
              <a:ext uri="{FF2B5EF4-FFF2-40B4-BE49-F238E27FC236}">
                <a16:creationId xmlns:a16="http://schemas.microsoft.com/office/drawing/2014/main" id="{D964B057-0107-4A3C-837C-6761098730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7" y="3636000"/>
            <a:ext cx="5487987" cy="2570825"/>
          </a:xfrm>
          <a:solidFill>
            <a:schemeClr val="bg1"/>
          </a:solidFill>
        </p:spPr>
        <p:txBody>
          <a:bodyPr lIns="0" tIns="144000" rIns="0" bIns="0"/>
          <a:lstStyle>
            <a:lvl1pPr>
              <a:spcBef>
                <a:spcPts val="600"/>
              </a:spcBef>
              <a:spcAft>
                <a:spcPts val="600"/>
              </a:spcAft>
              <a:defRPr sz="1600" baseline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720000" indent="-7200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4400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defRPr sz="1600"/>
            </a:lvl6pPr>
            <a:lvl7pPr>
              <a:spcBef>
                <a:spcPts val="600"/>
              </a:spcBef>
              <a:spcAft>
                <a:spcPts val="600"/>
              </a:spcAft>
              <a:buAutoNum type="arabicPeriod"/>
              <a:defRPr sz="1600"/>
            </a:lvl7pPr>
            <a:lvl8pPr>
              <a:spcBef>
                <a:spcPts val="600"/>
              </a:spcBef>
              <a:spcAft>
                <a:spcPts val="600"/>
              </a:spcAft>
              <a:buAutoNum type="alphaLcPeriod"/>
              <a:defRPr sz="1600"/>
            </a:lvl8pPr>
            <a:lvl9pPr>
              <a:spcBef>
                <a:spcPts val="600"/>
              </a:spcBef>
              <a:spcAft>
                <a:spcPts val="6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Line 1">
            <a:extLst>
              <a:ext uri="{FF2B5EF4-FFF2-40B4-BE49-F238E27FC236}">
                <a16:creationId xmlns:a16="http://schemas.microsoft.com/office/drawing/2014/main" id="{43EC1951-EFC4-471A-991F-2430BC703A6C}"/>
              </a:ext>
            </a:extLst>
          </p:cNvPr>
          <p:cNvCxnSpPr>
            <a:cxnSpLocks/>
          </p:cNvCxnSpPr>
          <p:nvPr userDrawn="1"/>
        </p:nvCxnSpPr>
        <p:spPr>
          <a:xfrm>
            <a:off x="439737" y="3600000"/>
            <a:ext cx="5508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 1">
            <a:extLst>
              <a:ext uri="{FF2B5EF4-FFF2-40B4-BE49-F238E27FC236}">
                <a16:creationId xmlns:a16="http://schemas.microsoft.com/office/drawing/2014/main" id="{28A576B3-AD38-416E-B04E-883DBE03B78E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439737" y="1751012"/>
            <a:ext cx="1800000" cy="18000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GB" sz="1400" b="0" dirty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14DBE34-00F3-4FBE-A1E4-9160ED5D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  <p:custDataLst>
              <p:tags r:id="rId3"/>
            </p:custDataLst>
          </p:nvPr>
        </p:nvSpPr>
        <p:spPr>
          <a:xfrm>
            <a:off x="2336231" y="2384884"/>
            <a:ext cx="3687761" cy="1143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3145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9" hasCustomPrompt="1"/>
            <p:custDataLst>
              <p:tags r:id="rId4"/>
            </p:custDataLst>
          </p:nvPr>
        </p:nvSpPr>
        <p:spPr>
          <a:xfrm>
            <a:off x="8204883" y="2384884"/>
            <a:ext cx="3687761" cy="1143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3145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Vs cl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V 2">
            <a:extLst>
              <a:ext uri="{FF2B5EF4-FFF2-40B4-BE49-F238E27FC236}">
                <a16:creationId xmlns:a16="http://schemas.microsoft.com/office/drawing/2014/main" id="{68549607-FCF5-4825-9DC9-DDEB4E1A69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245" y="3600000"/>
            <a:ext cx="5487987" cy="2570825"/>
          </a:xfrm>
          <a:solidFill>
            <a:schemeClr val="accent1"/>
          </a:solidFill>
        </p:spPr>
        <p:txBody>
          <a:bodyPr lIns="180000" tIns="180000" rIns="180000" bIns="180000"/>
          <a:lstStyle>
            <a:lvl1pPr>
              <a:spcBef>
                <a:spcPts val="600"/>
              </a:spcBef>
              <a:spcAft>
                <a:spcPts val="600"/>
              </a:spcAft>
              <a:defRPr sz="1600"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 baseline="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3pPr>
            <a:lvl4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4pPr>
            <a:lvl5pPr marL="144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Pic 2">
            <a:extLst>
              <a:ext uri="{FF2B5EF4-FFF2-40B4-BE49-F238E27FC236}">
                <a16:creationId xmlns:a16="http://schemas.microsoft.com/office/drawing/2014/main" id="{2CD67642-08E4-4F71-AFF3-28ECE209BDBA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6284245" y="1751012"/>
            <a:ext cx="1800000" cy="180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CV 1">
            <a:extLst>
              <a:ext uri="{FF2B5EF4-FFF2-40B4-BE49-F238E27FC236}">
                <a16:creationId xmlns:a16="http://schemas.microsoft.com/office/drawing/2014/main" id="{D964B057-0107-4A3C-837C-6761098730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7" y="3600000"/>
            <a:ext cx="5487987" cy="2570825"/>
          </a:xfrm>
          <a:solidFill>
            <a:schemeClr val="accent1"/>
          </a:solidFill>
        </p:spPr>
        <p:txBody>
          <a:bodyPr lIns="180000" tIns="180000" rIns="180000" bIns="180000"/>
          <a:lstStyle>
            <a:lvl1pPr>
              <a:spcBef>
                <a:spcPts val="600"/>
              </a:spcBef>
              <a:spcAft>
                <a:spcPts val="600"/>
              </a:spcAft>
              <a:defRPr sz="1600"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 baseline="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3pPr>
            <a:lvl4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4pPr>
            <a:lvl5pPr marL="144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Pic 1">
            <a:extLst>
              <a:ext uri="{FF2B5EF4-FFF2-40B4-BE49-F238E27FC236}">
                <a16:creationId xmlns:a16="http://schemas.microsoft.com/office/drawing/2014/main" id="{28A576B3-AD38-416E-B04E-883DBE03B78E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439737" y="1751012"/>
            <a:ext cx="1800000" cy="18000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GB" sz="1400" b="0" dirty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14DBE34-00F3-4FBE-A1E4-9160ED5D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 hasCustomPrompt="1"/>
            <p:custDataLst>
              <p:tags r:id="rId3"/>
            </p:custDataLst>
          </p:nvPr>
        </p:nvSpPr>
        <p:spPr>
          <a:xfrm>
            <a:off x="2336231" y="2384884"/>
            <a:ext cx="3687761" cy="1143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3145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9" hasCustomPrompt="1"/>
            <p:custDataLst>
              <p:tags r:id="rId4"/>
            </p:custDataLst>
          </p:nvPr>
        </p:nvSpPr>
        <p:spPr>
          <a:xfrm>
            <a:off x="8204883" y="2384884"/>
            <a:ext cx="3687761" cy="1143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3145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Vs cl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V 2">
            <a:extLst>
              <a:ext uri="{FF2B5EF4-FFF2-40B4-BE49-F238E27FC236}">
                <a16:creationId xmlns:a16="http://schemas.microsoft.com/office/drawing/2014/main" id="{68549607-FCF5-4825-9DC9-DDEB4E1A69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245" y="3600000"/>
            <a:ext cx="5487987" cy="2570825"/>
          </a:xfrm>
          <a:solidFill>
            <a:schemeClr val="accent2"/>
          </a:solidFill>
        </p:spPr>
        <p:txBody>
          <a:bodyPr lIns="180000" tIns="180000" rIns="180000" bIns="180000"/>
          <a:lstStyle>
            <a:lvl1pPr>
              <a:spcBef>
                <a:spcPts val="600"/>
              </a:spcBef>
              <a:spcAft>
                <a:spcPts val="600"/>
              </a:spcAft>
              <a:defRPr sz="1600"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 baseline="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3pPr>
            <a:lvl4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4pPr>
            <a:lvl5pPr marL="144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Pic 2">
            <a:extLst>
              <a:ext uri="{FF2B5EF4-FFF2-40B4-BE49-F238E27FC236}">
                <a16:creationId xmlns:a16="http://schemas.microsoft.com/office/drawing/2014/main" id="{2CD67642-08E4-4F71-AFF3-28ECE209BDBA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6284245" y="1751012"/>
            <a:ext cx="1800000" cy="180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CV 1">
            <a:extLst>
              <a:ext uri="{FF2B5EF4-FFF2-40B4-BE49-F238E27FC236}">
                <a16:creationId xmlns:a16="http://schemas.microsoft.com/office/drawing/2014/main" id="{D964B057-0107-4A3C-837C-6761098730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7" y="3600000"/>
            <a:ext cx="5487987" cy="2570825"/>
          </a:xfrm>
          <a:solidFill>
            <a:schemeClr val="accent2"/>
          </a:solidFill>
        </p:spPr>
        <p:txBody>
          <a:bodyPr lIns="180000" tIns="180000" rIns="180000" bIns="180000"/>
          <a:lstStyle>
            <a:lvl1pPr>
              <a:spcBef>
                <a:spcPts val="600"/>
              </a:spcBef>
              <a:spcAft>
                <a:spcPts val="600"/>
              </a:spcAft>
              <a:tabLst/>
              <a:defRPr sz="1600"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 baseline="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3pPr>
            <a:lvl4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4pPr>
            <a:lvl5pPr marL="144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Pic 1">
            <a:extLst>
              <a:ext uri="{FF2B5EF4-FFF2-40B4-BE49-F238E27FC236}">
                <a16:creationId xmlns:a16="http://schemas.microsoft.com/office/drawing/2014/main" id="{28A576B3-AD38-416E-B04E-883DBE03B78E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439737" y="1751012"/>
            <a:ext cx="1800000" cy="18000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GB" sz="1400" b="0" dirty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14DBE34-00F3-4FBE-A1E4-9160ED5D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 hasCustomPrompt="1"/>
            <p:custDataLst>
              <p:tags r:id="rId3"/>
            </p:custDataLst>
          </p:nvPr>
        </p:nvSpPr>
        <p:spPr>
          <a:xfrm>
            <a:off x="2336231" y="2384884"/>
            <a:ext cx="3687761" cy="1143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3145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 hasCustomPrompt="1"/>
            <p:custDataLst>
              <p:tags r:id="rId4"/>
            </p:custDataLst>
          </p:nvPr>
        </p:nvSpPr>
        <p:spPr>
          <a:xfrm>
            <a:off x="8204883" y="2384884"/>
            <a:ext cx="3687761" cy="1143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3145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Vs cl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V 2">
            <a:extLst>
              <a:ext uri="{FF2B5EF4-FFF2-40B4-BE49-F238E27FC236}">
                <a16:creationId xmlns:a16="http://schemas.microsoft.com/office/drawing/2014/main" id="{68549607-FCF5-4825-9DC9-DDEB4E1A69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245" y="3600000"/>
            <a:ext cx="5487987" cy="2570825"/>
          </a:xfrm>
          <a:solidFill>
            <a:schemeClr val="accent3"/>
          </a:solidFill>
        </p:spPr>
        <p:txBody>
          <a:bodyPr lIns="180000" tIns="180000" rIns="180000" bIns="180000"/>
          <a:lstStyle>
            <a:lvl1pPr>
              <a:spcBef>
                <a:spcPts val="600"/>
              </a:spcBef>
              <a:spcAft>
                <a:spcPts val="600"/>
              </a:spcAft>
              <a:defRPr sz="1600"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 baseline="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3pPr>
            <a:lvl4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4pPr>
            <a:lvl5pPr marL="144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Pic 2">
            <a:extLst>
              <a:ext uri="{FF2B5EF4-FFF2-40B4-BE49-F238E27FC236}">
                <a16:creationId xmlns:a16="http://schemas.microsoft.com/office/drawing/2014/main" id="{2CD67642-08E4-4F71-AFF3-28ECE209BDBA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6284245" y="1751012"/>
            <a:ext cx="1800000" cy="180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 1">
            <a:extLst>
              <a:ext uri="{FF2B5EF4-FFF2-40B4-BE49-F238E27FC236}">
                <a16:creationId xmlns:a16="http://schemas.microsoft.com/office/drawing/2014/main" id="{28A576B3-AD38-416E-B04E-883DBE03B78E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439737" y="1751012"/>
            <a:ext cx="1800000" cy="18000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GB" sz="1400" b="0" dirty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CV 1">
            <a:extLst>
              <a:ext uri="{FF2B5EF4-FFF2-40B4-BE49-F238E27FC236}">
                <a16:creationId xmlns:a16="http://schemas.microsoft.com/office/drawing/2014/main" id="{D964B057-0107-4A3C-837C-6761098730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7" y="3600000"/>
            <a:ext cx="5487987" cy="2570825"/>
          </a:xfrm>
          <a:solidFill>
            <a:schemeClr val="accent3"/>
          </a:solidFill>
        </p:spPr>
        <p:txBody>
          <a:bodyPr lIns="180000" tIns="180000" rIns="180000" bIns="180000"/>
          <a:lstStyle>
            <a:lvl1pPr>
              <a:spcBef>
                <a:spcPts val="600"/>
              </a:spcBef>
              <a:spcAft>
                <a:spcPts val="600"/>
              </a:spcAft>
              <a:defRPr sz="1600"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 baseline="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3pPr>
            <a:lvl4pPr marL="72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4pPr>
            <a:lvl5pPr marL="144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14DBE34-00F3-4FBE-A1E4-9160ED5D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 hasCustomPrompt="1"/>
            <p:custDataLst>
              <p:tags r:id="rId3"/>
            </p:custDataLst>
          </p:nvPr>
        </p:nvSpPr>
        <p:spPr>
          <a:xfrm>
            <a:off x="2336231" y="2384884"/>
            <a:ext cx="3687761" cy="1143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3145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9" hasCustomPrompt="1"/>
            <p:custDataLst>
              <p:tags r:id="rId4"/>
            </p:custDataLst>
          </p:nvPr>
        </p:nvSpPr>
        <p:spPr>
          <a:xfrm>
            <a:off x="8204883" y="2384884"/>
            <a:ext cx="3687761" cy="1143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3145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7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V 6">
            <a:extLst>
              <a:ext uri="{FF2B5EF4-FFF2-40B4-BE49-F238E27FC236}">
                <a16:creationId xmlns:a16="http://schemas.microsoft.com/office/drawing/2014/main" id="{20C2A346-84A7-4D8C-8D8B-2936475B07C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193600" y="5050800"/>
            <a:ext cx="3563937" cy="817563"/>
          </a:xfrm>
        </p:spPr>
        <p:txBody>
          <a:bodyPr tIns="72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360000" indent="-360000">
              <a:buClr>
                <a:schemeClr val="tx1"/>
              </a:buClr>
              <a:buFont typeface="Arial" panose="020B0604020202020204" pitchFamily="34" charset="0"/>
              <a:buChar char="•"/>
              <a:defRPr sz="1600" b="0"/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</p:txBody>
      </p:sp>
      <p:sp>
        <p:nvSpPr>
          <p:cNvPr id="41" name="Contact 6">
            <a:extLst>
              <a:ext uri="{FF2B5EF4-FFF2-40B4-BE49-F238E27FC236}">
                <a16:creationId xmlns:a16="http://schemas.microsoft.com/office/drawing/2014/main" id="{05FBD610-1636-41AD-81CF-1A20A8803765}"/>
              </a:ext>
            </a:extLst>
          </p:cNvPr>
          <p:cNvSpPr>
            <a:spLocks noGrp="1"/>
          </p:cNvSpPr>
          <p:nvPr>
            <p:ph type="body" sz="quarter" idx="29" hasCustomPrompt="1"/>
            <p:custDataLst>
              <p:tags r:id="rId1"/>
            </p:custDataLst>
          </p:nvPr>
        </p:nvSpPr>
        <p:spPr>
          <a:xfrm>
            <a:off x="9294215" y="3934800"/>
            <a:ext cx="2462077" cy="1101600"/>
          </a:xfrm>
        </p:spPr>
        <p:txBody>
          <a:bodyPr lIns="144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 sz="1600" b="1"/>
            </a:lvl1pPr>
            <a:lvl2pPr>
              <a:spcAft>
                <a:spcPts val="600"/>
              </a:spcAft>
              <a:def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lang="en-GB" sz="10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>
              <a:buFontTx/>
              <a:buNone/>
              <a:defRPr lang="en-US" sz="1000" kern="1200" baseline="0" dirty="0">
                <a:solidFill>
                  <a:srgbClr val="FB5A17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</p:txBody>
      </p:sp>
      <p:sp>
        <p:nvSpPr>
          <p:cNvPr id="25" name="Pic 6">
            <a:extLst>
              <a:ext uri="{FF2B5EF4-FFF2-40B4-BE49-F238E27FC236}">
                <a16:creationId xmlns:a16="http://schemas.microsoft.com/office/drawing/2014/main" id="{8021D209-DA9F-41E3-913F-8CC6DACDD298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2"/>
            </p:custDataLst>
          </p:nvPr>
        </p:nvSpPr>
        <p:spPr>
          <a:xfrm>
            <a:off x="8192292" y="3933055"/>
            <a:ext cx="1101923" cy="110192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GB" sz="1400" b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CV 5">
            <a:extLst>
              <a:ext uri="{FF2B5EF4-FFF2-40B4-BE49-F238E27FC236}">
                <a16:creationId xmlns:a16="http://schemas.microsoft.com/office/drawing/2014/main" id="{5BB4A951-274D-4EF3-92F8-C22D6B1580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16400" y="5050800"/>
            <a:ext cx="3563937" cy="817563"/>
          </a:xfrm>
        </p:spPr>
        <p:txBody>
          <a:bodyPr tIns="72000"/>
          <a:lstStyle>
            <a:lvl1pPr>
              <a:defRPr sz="1600"/>
            </a:lvl1pPr>
            <a:lvl2pPr marL="360000" indent="-360000">
              <a:buClr>
                <a:schemeClr val="tx1"/>
              </a:buClr>
              <a:buFont typeface="Arial" panose="020B0604020202020204" pitchFamily="34" charset="0"/>
              <a:buChar char="•"/>
              <a:defRPr sz="1600" b="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Contact 5">
            <a:extLst>
              <a:ext uri="{FF2B5EF4-FFF2-40B4-BE49-F238E27FC236}">
                <a16:creationId xmlns:a16="http://schemas.microsoft.com/office/drawing/2014/main" id="{775539AA-CC70-4D7E-B171-BDD12E06879A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3"/>
            </p:custDataLst>
          </p:nvPr>
        </p:nvSpPr>
        <p:spPr>
          <a:xfrm>
            <a:off x="5417938" y="3934800"/>
            <a:ext cx="2462077" cy="1101600"/>
          </a:xfrm>
        </p:spPr>
        <p:txBody>
          <a:bodyPr lIns="144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 sz="1600" b="1"/>
            </a:lvl1pPr>
            <a:lvl2pPr>
              <a:spcAft>
                <a:spcPts val="600"/>
              </a:spcAft>
              <a:def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lang="en-GB" sz="10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>
              <a:buFontTx/>
              <a:buNone/>
              <a:defRPr lang="en-US" sz="1000" kern="1200" baseline="0" dirty="0">
                <a:solidFill>
                  <a:srgbClr val="FB5A17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</p:txBody>
      </p:sp>
      <p:sp>
        <p:nvSpPr>
          <p:cNvPr id="23" name="Pic 5">
            <a:extLst>
              <a:ext uri="{FF2B5EF4-FFF2-40B4-BE49-F238E27FC236}">
                <a16:creationId xmlns:a16="http://schemas.microsoft.com/office/drawing/2014/main" id="{F3ECA1DD-A566-4BE6-A275-4E333D476A9F}"/>
              </a:ext>
            </a:extLst>
          </p:cNvPr>
          <p:cNvSpPr>
            <a:spLocks noGrp="1"/>
          </p:cNvSpPr>
          <p:nvPr>
            <p:ph type="pic" sz="quarter" idx="24"/>
            <p:custDataLst>
              <p:tags r:id="rId4"/>
            </p:custDataLst>
          </p:nvPr>
        </p:nvSpPr>
        <p:spPr>
          <a:xfrm>
            <a:off x="4316015" y="3933055"/>
            <a:ext cx="1101923" cy="110192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GB" sz="1400" b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CV 4">
            <a:extLst>
              <a:ext uri="{FF2B5EF4-FFF2-40B4-BE49-F238E27FC236}">
                <a16:creationId xmlns:a16="http://schemas.microsoft.com/office/drawing/2014/main" id="{F3F4EF21-D5E3-4C40-8F05-D4C390E78FB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9738" y="5050800"/>
            <a:ext cx="3563937" cy="817563"/>
          </a:xfrm>
        </p:spPr>
        <p:txBody>
          <a:bodyPr tIns="72000"/>
          <a:lstStyle>
            <a:lvl1pPr>
              <a:defRPr sz="1600"/>
            </a:lvl1pPr>
            <a:lvl2pPr marL="360000" indent="-360000">
              <a:buClr>
                <a:schemeClr val="tx1"/>
              </a:buClr>
              <a:buFont typeface="Arial" panose="020B0604020202020204" pitchFamily="34" charset="0"/>
              <a:buChar char="•"/>
              <a:defRPr sz="1600" b="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Contact 4">
            <a:extLst>
              <a:ext uri="{FF2B5EF4-FFF2-40B4-BE49-F238E27FC236}">
                <a16:creationId xmlns:a16="http://schemas.microsoft.com/office/drawing/2014/main" id="{D34B3715-FD00-4A82-AFE7-5FEA372D6029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1541661" y="3934800"/>
            <a:ext cx="2462077" cy="1101600"/>
          </a:xfrm>
        </p:spPr>
        <p:txBody>
          <a:bodyPr lIns="144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 sz="1600" b="1"/>
            </a:lvl1pPr>
            <a:lvl2pPr>
              <a:spcAft>
                <a:spcPts val="600"/>
              </a:spcAft>
              <a:def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lang="en-GB" sz="10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>
              <a:buFontTx/>
              <a:buNone/>
              <a:defRPr lang="en-US" sz="1000" kern="1200" baseline="0" dirty="0" smtClean="0">
                <a:solidFill>
                  <a:srgbClr val="FB5A17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</p:txBody>
      </p:sp>
      <p:sp>
        <p:nvSpPr>
          <p:cNvPr id="18" name="Pic 4">
            <a:extLst>
              <a:ext uri="{FF2B5EF4-FFF2-40B4-BE49-F238E27FC236}">
                <a16:creationId xmlns:a16="http://schemas.microsoft.com/office/drawing/2014/main" id="{F32CD7F8-5C42-436E-A74B-85900D401395}"/>
              </a:ext>
            </a:extLst>
          </p:cNvPr>
          <p:cNvSpPr>
            <a:spLocks noGrp="1"/>
          </p:cNvSpPr>
          <p:nvPr>
            <p:ph type="pic" sz="quarter" idx="19"/>
            <p:custDataLst>
              <p:tags r:id="rId6"/>
            </p:custDataLst>
          </p:nvPr>
        </p:nvSpPr>
        <p:spPr>
          <a:xfrm>
            <a:off x="439738" y="3933055"/>
            <a:ext cx="1101923" cy="110192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GB" sz="1400" b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CV 3">
            <a:extLst>
              <a:ext uri="{FF2B5EF4-FFF2-40B4-BE49-F238E27FC236}">
                <a16:creationId xmlns:a16="http://schemas.microsoft.com/office/drawing/2014/main" id="{F6FC9297-87ED-4D39-A666-07A1D8BF73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93600" y="2880000"/>
            <a:ext cx="3563937" cy="817563"/>
          </a:xfrm>
        </p:spPr>
        <p:txBody>
          <a:bodyPr tIns="72000"/>
          <a:lstStyle>
            <a:lvl1pPr>
              <a:defRPr sz="1600" b="0"/>
            </a:lvl1pPr>
            <a:lvl2pPr marL="360000" indent="-360000">
              <a:buClr>
                <a:schemeClr val="tx1"/>
              </a:buClr>
              <a:buFont typeface="Arial" panose="020B0604020202020204" pitchFamily="34" charset="0"/>
              <a:buChar char="•"/>
              <a:defRPr sz="1600"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Contact 3">
            <a:extLst>
              <a:ext uri="{FF2B5EF4-FFF2-40B4-BE49-F238E27FC236}">
                <a16:creationId xmlns:a16="http://schemas.microsoft.com/office/drawing/2014/main" id="{87B0985D-643C-4881-AABD-568312FD984C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7"/>
            </p:custDataLst>
          </p:nvPr>
        </p:nvSpPr>
        <p:spPr>
          <a:xfrm>
            <a:off x="9294215" y="1751014"/>
            <a:ext cx="2462077" cy="1101600"/>
          </a:xfrm>
        </p:spPr>
        <p:txBody>
          <a:bodyPr lIns="144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 sz="1600" b="1"/>
            </a:lvl1pPr>
            <a:lvl2pPr>
              <a:spcAft>
                <a:spcPts val="600"/>
              </a:spcAft>
              <a:def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lang="en-GB" sz="10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>
              <a:buFontTx/>
              <a:buNone/>
              <a:defRPr lang="en-US" sz="1000" kern="1200" baseline="0" dirty="0" smtClean="0">
                <a:solidFill>
                  <a:srgbClr val="FB5A17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</p:txBody>
      </p:sp>
      <p:sp>
        <p:nvSpPr>
          <p:cNvPr id="16" name="Pic 3">
            <a:extLst>
              <a:ext uri="{FF2B5EF4-FFF2-40B4-BE49-F238E27FC236}">
                <a16:creationId xmlns:a16="http://schemas.microsoft.com/office/drawing/2014/main" id="{6039B45D-DC77-4959-BC4F-3E6E0344BDB7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8"/>
            </p:custDataLst>
          </p:nvPr>
        </p:nvSpPr>
        <p:spPr>
          <a:xfrm>
            <a:off x="8192292" y="1751013"/>
            <a:ext cx="1101923" cy="110192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GB" sz="1400" b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CV 2">
            <a:extLst>
              <a:ext uri="{FF2B5EF4-FFF2-40B4-BE49-F238E27FC236}">
                <a16:creationId xmlns:a16="http://schemas.microsoft.com/office/drawing/2014/main" id="{765BBAE9-0E2E-4016-8A9E-E22491A81C3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16078" y="2880000"/>
            <a:ext cx="3563937" cy="817563"/>
          </a:xfrm>
        </p:spPr>
        <p:txBody>
          <a:bodyPr tIns="72000"/>
          <a:lstStyle>
            <a:lvl1pPr>
              <a:defRPr sz="1600" b="0" baseline="0"/>
            </a:lvl1pPr>
            <a:lvl2pPr marL="360000" indent="-360000">
              <a:buClr>
                <a:schemeClr val="tx1"/>
              </a:buClr>
              <a:buFont typeface="Arial" panose="020B0604020202020204" pitchFamily="34" charset="0"/>
              <a:buChar char="•"/>
              <a:defRPr sz="1600" b="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Contact 2">
            <a:extLst>
              <a:ext uri="{FF2B5EF4-FFF2-40B4-BE49-F238E27FC236}">
                <a16:creationId xmlns:a16="http://schemas.microsoft.com/office/drawing/2014/main" id="{A22D7AC5-C6B9-4856-AD45-139E69D39F0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5417938" y="1751014"/>
            <a:ext cx="2462077" cy="1101600"/>
          </a:xfrm>
        </p:spPr>
        <p:txBody>
          <a:bodyPr lIns="144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 sz="1600" b="1"/>
            </a:lvl1pPr>
            <a:lvl2pPr>
              <a:spcAft>
                <a:spcPts val="600"/>
              </a:spcAft>
              <a:def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lang="en-GB" sz="10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>
              <a:buFontTx/>
              <a:buNone/>
              <a:defRPr lang="en-US" sz="1000" kern="1200" baseline="0" dirty="0">
                <a:solidFill>
                  <a:srgbClr val="FB5A17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</p:txBody>
      </p:sp>
      <p:sp>
        <p:nvSpPr>
          <p:cNvPr id="14" name="Pic 2">
            <a:extLst>
              <a:ext uri="{FF2B5EF4-FFF2-40B4-BE49-F238E27FC236}">
                <a16:creationId xmlns:a16="http://schemas.microsoft.com/office/drawing/2014/main" id="{C3951253-38E6-402F-8963-AF01AAEDDFF0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10"/>
            </p:custDataLst>
          </p:nvPr>
        </p:nvSpPr>
        <p:spPr>
          <a:xfrm>
            <a:off x="4316015" y="1751013"/>
            <a:ext cx="1101923" cy="110192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GB" sz="1400" b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CV 1">
            <a:extLst>
              <a:ext uri="{FF2B5EF4-FFF2-40B4-BE49-F238E27FC236}">
                <a16:creationId xmlns:a16="http://schemas.microsoft.com/office/drawing/2014/main" id="{4D9001DE-C29B-4B86-8552-AD6772AEF2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9738" y="2863850"/>
            <a:ext cx="3563937" cy="817563"/>
          </a:xfrm>
        </p:spPr>
        <p:txBody>
          <a:bodyPr tIns="72000"/>
          <a:lstStyle>
            <a:lvl1pPr>
              <a:defRPr sz="1600" baseline="0"/>
            </a:lvl1pPr>
            <a:lvl2pPr marL="360000" indent="-360000">
              <a:buClr>
                <a:schemeClr val="tx1"/>
              </a:buClr>
              <a:buFont typeface="Arial" panose="020B0604020202020204" pitchFamily="34" charset="0"/>
              <a:buChar char="•"/>
              <a:defRPr sz="1600"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Contact 1">
            <a:extLst>
              <a:ext uri="{FF2B5EF4-FFF2-40B4-BE49-F238E27FC236}">
                <a16:creationId xmlns:a16="http://schemas.microsoft.com/office/drawing/2014/main" id="{5C37FA3D-2959-4C31-BF97-FE57377B8E94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1"/>
            </p:custDataLst>
          </p:nvPr>
        </p:nvSpPr>
        <p:spPr>
          <a:xfrm>
            <a:off x="1541661" y="1751014"/>
            <a:ext cx="2462077" cy="1101600"/>
          </a:xfrm>
        </p:spPr>
        <p:txBody>
          <a:bodyPr lIns="144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 sz="1600" b="1"/>
            </a:lvl1pPr>
            <a:lvl2pPr>
              <a:spcAft>
                <a:spcPts val="600"/>
              </a:spcAft>
              <a:def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lang="en-GB" sz="10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>
              <a:buFontTx/>
              <a:buNone/>
              <a:defRPr lang="en-US" sz="1000" kern="1200" baseline="0" dirty="0">
                <a:solidFill>
                  <a:srgbClr val="FB5A17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145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Telephone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B5A1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Email</a:t>
            </a:r>
          </a:p>
        </p:txBody>
      </p:sp>
      <p:sp>
        <p:nvSpPr>
          <p:cNvPr id="4" name="Pic 1">
            <a:extLst>
              <a:ext uri="{FF2B5EF4-FFF2-40B4-BE49-F238E27FC236}">
                <a16:creationId xmlns:a16="http://schemas.microsoft.com/office/drawing/2014/main" id="{3C879DCA-29B6-4E2B-9AB5-A0D1CD5DC69B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2"/>
            </p:custDataLst>
          </p:nvPr>
        </p:nvSpPr>
        <p:spPr>
          <a:xfrm>
            <a:off x="439738" y="1751013"/>
            <a:ext cx="1101923" cy="110192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GB" sz="1400" b="0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14DBE34-00F3-4FBE-A1E4-9160ED5D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7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c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g Close Quote">
            <a:extLst>
              <a:ext uri="{FF2B5EF4-FFF2-40B4-BE49-F238E27FC236}">
                <a16:creationId xmlns:a16="http://schemas.microsoft.com/office/drawing/2014/main" id="{0F83B4A9-A054-439D-BA85-FEE5E75052B5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"/>
            </p:custDataLst>
          </p:nvPr>
        </p:nvSpPr>
        <p:spPr>
          <a:xfrm>
            <a:off x="2171564" y="3428998"/>
            <a:ext cx="1440160" cy="1800225"/>
          </a:xfrm>
        </p:spPr>
        <p:txBody>
          <a:bodyPr/>
          <a:lstStyle>
            <a:lvl1pPr>
              <a:defRPr sz="20000" baseline="0">
                <a:solidFill>
                  <a:schemeClr val="accent2"/>
                </a:solidFill>
              </a:defRPr>
            </a:lvl1pPr>
            <a:lvl2pPr>
              <a:defRPr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”</a:t>
            </a:r>
            <a:endParaRPr lang="en-US" dirty="0"/>
          </a:p>
        </p:txBody>
      </p:sp>
      <p:sp>
        <p:nvSpPr>
          <p:cNvPr id="7" name="Big Open Quote">
            <a:extLst>
              <a:ext uri="{FF2B5EF4-FFF2-40B4-BE49-F238E27FC236}">
                <a16:creationId xmlns:a16="http://schemas.microsoft.com/office/drawing/2014/main" id="{F5883905-AEC7-4ACF-A872-A35653FAA92F}"/>
              </a:ext>
            </a:extLst>
          </p:cNvPr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77200" y="1144801"/>
            <a:ext cx="1440000" cy="1276138"/>
          </a:xfrm>
        </p:spPr>
        <p:txBody>
          <a:bodyPr/>
          <a:lstStyle>
            <a:lvl1pPr>
              <a:defRPr sz="19900" baseline="0">
                <a:solidFill>
                  <a:schemeClr val="accent2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</a:t>
            </a:r>
            <a:endParaRPr lang="en-US" dirty="0"/>
          </a:p>
        </p:txBody>
      </p:sp>
      <p:sp>
        <p:nvSpPr>
          <p:cNvPr id="6" name="Quote text">
            <a:extLst>
              <a:ext uri="{FF2B5EF4-FFF2-40B4-BE49-F238E27FC236}">
                <a16:creationId xmlns:a16="http://schemas.microsoft.com/office/drawing/2014/main" id="{C2460536-7881-47BE-B047-301D098EBE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650" y="2420938"/>
            <a:ext cx="7704000" cy="7017306"/>
          </a:xfrm>
        </p:spPr>
        <p:txBody>
          <a:bodyPr>
            <a:spAutoFit/>
          </a:bodyPr>
          <a:lstStyle>
            <a:lvl1pPr>
              <a:defRPr sz="3200" b="0" baseline="0">
                <a:solidFill>
                  <a:schemeClr val="tx1"/>
                </a:solidFill>
              </a:defRPr>
            </a:lvl1pPr>
            <a:lvl2pPr marL="720000" indent="-720000">
              <a:buClr>
                <a:schemeClr val="tx1"/>
              </a:buClr>
              <a:buFont typeface="Arial" panose="020B0604020202020204" pitchFamily="34" charset="0"/>
              <a:buChar char="•"/>
              <a:defRPr sz="3200" b="0" baseline="0">
                <a:solidFill>
                  <a:schemeClr val="tx1"/>
                </a:solidFill>
              </a:defRPr>
            </a:lvl2pPr>
            <a:lvl3pPr marL="1440000" indent="-720000">
              <a:buFont typeface="Arial" panose="020B0604020202020204" pitchFamily="34" charset="0"/>
              <a:buChar char="‒"/>
              <a:defRPr sz="3200" baseline="0">
                <a:solidFill>
                  <a:schemeClr val="tx1"/>
                </a:solidFill>
              </a:defRPr>
            </a:lvl3pPr>
            <a:lvl4pPr marL="0" indent="0">
              <a:buNone/>
              <a:defRPr sz="2000" baseline="0">
                <a:solidFill>
                  <a:schemeClr val="tx1"/>
                </a:solidFill>
              </a:defRPr>
            </a:lvl4pPr>
            <a:lvl5pPr marL="0" indent="0">
              <a:buNone/>
              <a:defRPr sz="2000" baseline="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2000"/>
            </a:lvl6pPr>
            <a:lvl7pPr marL="0" indent="0">
              <a:buNone/>
              <a:defRPr sz="2000"/>
            </a:lvl7pPr>
            <a:lvl8pPr marL="0" indent="0">
              <a:buFont typeface="+mj-lt"/>
              <a:buNone/>
              <a:defRPr sz="2000"/>
            </a:lvl8pPr>
            <a:lvl9pPr marL="0" indent="0">
              <a:buFont typeface="+mj-lt"/>
              <a:buNone/>
              <a:defRPr sz="2000"/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Icon">
            <a:extLst>
              <a:ext uri="{FF2B5EF4-FFF2-40B4-BE49-F238E27FC236}">
                <a16:creationId xmlns:a16="http://schemas.microsoft.com/office/drawing/2014/main" id="{2322BCC5-ED38-4312-9BC5-355F57A16D51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3"/>
            </p:custDataLst>
          </p:nvPr>
        </p:nvSpPr>
        <p:spPr>
          <a:xfrm>
            <a:off x="8157316" y="4401108"/>
            <a:ext cx="4032000" cy="2016000"/>
          </a:xfrm>
        </p:spPr>
        <p:txBody>
          <a:bodyPr/>
          <a:lstStyle>
            <a:lvl1pPr>
              <a:defRPr sz="1400" b="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194AFE5-EC90-40CB-B9EA-8B2BCED8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B5A1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0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mage bottom">
            <a:extLst>
              <a:ext uri="{FF2B5EF4-FFF2-40B4-BE49-F238E27FC236}">
                <a16:creationId xmlns:a16="http://schemas.microsoft.com/office/drawing/2014/main" id="{BDCB95BB-87E7-4529-A1B7-FE928DEFD134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1"/>
            </p:custDataLst>
          </p:nvPr>
        </p:nvSpPr>
        <p:spPr>
          <a:xfrm>
            <a:off x="0" y="3941064"/>
            <a:ext cx="12192000" cy="2916936"/>
          </a:xfrm>
          <a:solidFill>
            <a:schemeClr val="accent1"/>
          </a:solidFill>
        </p:spPr>
        <p:txBody>
          <a:bodyPr/>
          <a:lstStyle>
            <a:lvl1pPr>
              <a:defRPr sz="1400"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ots bottom">
            <a:extLst>
              <a:ext uri="{FF2B5EF4-FFF2-40B4-BE49-F238E27FC236}">
                <a16:creationId xmlns:a16="http://schemas.microsoft.com/office/drawing/2014/main" id="{6E73B799-D4EF-47D8-A7D7-60B46F36121E}"/>
              </a:ext>
            </a:extLst>
          </p:cNvPr>
          <p:cNvSpPr>
            <a:spLocks noGrp="1"/>
          </p:cNvSpPr>
          <p:nvPr>
            <p:ph sz="quarter" idx="13" hasCustomPrompt="1"/>
            <p:custDataLst>
              <p:tags r:id="rId2"/>
            </p:custDataLst>
          </p:nvPr>
        </p:nvSpPr>
        <p:spPr>
          <a:xfrm>
            <a:off x="439200" y="6416675"/>
            <a:ext cx="11269662" cy="288925"/>
          </a:xfrm>
        </p:spPr>
        <p:txBody>
          <a:bodyPr/>
          <a:lstStyle>
            <a:lvl1pPr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&lt;&lt;Dots Bottom&gt;&gt;</a:t>
            </a:r>
            <a:endParaRPr lang="en-US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060D30FA-08E1-4567-BED8-F3E48D7FE4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4330" y="2826412"/>
            <a:ext cx="5478463" cy="1107996"/>
          </a:xfrm>
        </p:spPr>
        <p:txBody>
          <a:bodyPr wrap="square" anchor="b">
            <a:spAutoFit/>
          </a:bodyPr>
          <a:lstStyle>
            <a:lvl1pPr>
              <a:spcAft>
                <a:spcPts val="0"/>
              </a:spcAft>
              <a:defRPr sz="4000">
                <a:solidFill>
                  <a:srgbClr val="FB5A17"/>
                </a:solidFill>
              </a:defRPr>
            </a:lvl1pPr>
            <a:lvl2pPr>
              <a:spcAft>
                <a:spcPts val="0"/>
              </a:spcAft>
              <a:defRPr sz="3200" b="0">
                <a:solidFill>
                  <a:schemeClr val="tx1"/>
                </a:solidFill>
              </a:defRPr>
            </a:lvl2pPr>
            <a:lvl3pPr marL="0" indent="0">
              <a:buNone/>
              <a:defRPr sz="2400"/>
            </a:lvl3pPr>
            <a:lvl4pPr marL="0" indent="0">
              <a:buNone/>
              <a:tabLst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ection number">
            <a:extLst>
              <a:ext uri="{FF2B5EF4-FFF2-40B4-BE49-F238E27FC236}">
                <a16:creationId xmlns:a16="http://schemas.microsoft.com/office/drawing/2014/main" id="{34A1ED92-88E2-404B-9D29-539197A3D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48527" y="1440000"/>
            <a:ext cx="3472857" cy="3200876"/>
          </a:xfrm>
        </p:spPr>
        <p:txBody>
          <a:bodyPr wrap="square">
            <a:spAutoFit/>
          </a:bodyPr>
          <a:lstStyle>
            <a:lvl1pPr algn="r">
              <a:defRPr sz="20800" b="1" baseline="0">
                <a:solidFill>
                  <a:schemeClr val="accent1"/>
                </a:solidFill>
                <a:latin typeface="+mn-lt"/>
              </a:defRPr>
            </a:lvl1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26199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Img"/>
          <p:cNvSpPr>
            <a:spLocks noGrp="1"/>
          </p:cNvSpPr>
          <p:nvPr>
            <p:ph type="pic" sz="quarter" idx="24"/>
            <p:custDataLst>
              <p:tags r:id="rId1"/>
            </p:custDataLst>
          </p:nvPr>
        </p:nvSpPr>
        <p:spPr>
          <a:xfrm>
            <a:off x="-24680" y="2436"/>
            <a:ext cx="121896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Big Open Quote">
            <a:extLst>
              <a:ext uri="{FF2B5EF4-FFF2-40B4-BE49-F238E27FC236}">
                <a16:creationId xmlns:a16="http://schemas.microsoft.com/office/drawing/2014/main" id="{ED72779A-9BA3-439D-BD19-0C7AEB88A8AC}"/>
              </a:ext>
            </a:extLst>
          </p:cNvPr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77200" y="1144801"/>
            <a:ext cx="1440000" cy="1276138"/>
          </a:xfrm>
        </p:spPr>
        <p:txBody>
          <a:bodyPr/>
          <a:lstStyle>
            <a:lvl1pPr>
              <a:defRPr sz="199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</a:t>
            </a:r>
            <a:endParaRPr lang="en-US" dirty="0"/>
          </a:p>
        </p:txBody>
      </p:sp>
      <p:sp>
        <p:nvSpPr>
          <p:cNvPr id="10" name="Big Close Quote">
            <a:extLst>
              <a:ext uri="{FF2B5EF4-FFF2-40B4-BE49-F238E27FC236}">
                <a16:creationId xmlns:a16="http://schemas.microsoft.com/office/drawing/2014/main" id="{22DB2534-901E-423F-BD94-DA82885EC81A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2171564" y="3428998"/>
            <a:ext cx="1440160" cy="1800225"/>
          </a:xfrm>
        </p:spPr>
        <p:txBody>
          <a:bodyPr/>
          <a:lstStyle>
            <a:lvl1pPr>
              <a:defRPr sz="200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”</a:t>
            </a:r>
            <a:endParaRPr lang="en-US" dirty="0"/>
          </a:p>
        </p:txBody>
      </p:sp>
      <p:sp>
        <p:nvSpPr>
          <p:cNvPr id="6" name="Quote text">
            <a:extLst>
              <a:ext uri="{FF2B5EF4-FFF2-40B4-BE49-F238E27FC236}">
                <a16:creationId xmlns:a16="http://schemas.microsoft.com/office/drawing/2014/main" id="{C2460536-7881-47BE-B047-301D098EBE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650" y="2420938"/>
            <a:ext cx="7704000" cy="7017306"/>
          </a:xfrm>
        </p:spPr>
        <p:txBody>
          <a:bodyPr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3200" b="0" baseline="0">
                <a:solidFill>
                  <a:schemeClr val="bg1"/>
                </a:solidFill>
              </a:defRPr>
            </a:lvl1pPr>
            <a:lvl2pPr marL="720000" indent="-720000">
              <a:buClr>
                <a:schemeClr val="bg1"/>
              </a:buClr>
              <a:buFont typeface="Arial" panose="020B0604020202020204" pitchFamily="34" charset="0"/>
              <a:buChar char="•"/>
              <a:defRPr sz="3200" b="0" baseline="0">
                <a:solidFill>
                  <a:schemeClr val="bg1"/>
                </a:solidFill>
              </a:defRPr>
            </a:lvl2pPr>
            <a:lvl3pPr marL="1440000" indent="-720000">
              <a:buClr>
                <a:schemeClr val="bg1"/>
              </a:buClr>
              <a:buFont typeface="Arial" panose="020B0604020202020204" pitchFamily="34" charset="0"/>
              <a:buChar char="‒"/>
              <a:defRPr sz="3200" b="0" baseline="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2000" baseline="0"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+mj-lt"/>
              <a:buNone/>
              <a:defRPr sz="2000" baseline="0">
                <a:solidFill>
                  <a:schemeClr val="bg1"/>
                </a:solidFill>
              </a:defRPr>
            </a:lvl5pPr>
            <a:lvl6pPr marL="0" indent="0">
              <a:buFont typeface="+mj-lt"/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Font typeface="+mj-lt"/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Font typeface="+mj-lt"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Key message and quote</a:t>
            </a:r>
          </a:p>
          <a:p>
            <a:pPr lvl="1"/>
            <a:r>
              <a:rPr lang="en-US" dirty="0"/>
              <a:t>Bullet key message level 1</a:t>
            </a:r>
          </a:p>
          <a:p>
            <a:pPr lvl="2"/>
            <a:r>
              <a:rPr lang="en-US" dirty="0"/>
              <a:t>Bullet key message level 2</a:t>
            </a:r>
          </a:p>
          <a:p>
            <a:pPr lvl="3"/>
            <a:r>
              <a:rPr lang="en-US" dirty="0"/>
              <a:t>Author quote</a:t>
            </a:r>
          </a:p>
          <a:p>
            <a:pPr lvl="4"/>
            <a:r>
              <a:rPr lang="en-US" dirty="0"/>
              <a:t>Author quote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6" name="Dots Bottom">
            <a:extLst>
              <a:ext uri="{FF2B5EF4-FFF2-40B4-BE49-F238E27FC236}">
                <a16:creationId xmlns:a16="http://schemas.microsoft.com/office/drawing/2014/main" id="{312989ED-1A04-4F3A-B978-E203D620ABDD}"/>
              </a:ext>
            </a:extLst>
          </p:cNvPr>
          <p:cNvSpPr>
            <a:spLocks noGrp="1"/>
          </p:cNvSpPr>
          <p:nvPr>
            <p:ph sz="quarter" idx="15" hasCustomPrompt="1"/>
            <p:custDataLst>
              <p:tags r:id="rId4"/>
            </p:custDataLst>
          </p:nvPr>
        </p:nvSpPr>
        <p:spPr>
          <a:xfrm>
            <a:off x="439738" y="6426000"/>
            <a:ext cx="11312525" cy="198438"/>
          </a:xfrm>
        </p:spPr>
        <p:txBody>
          <a:bodyPr/>
          <a:lstStyle>
            <a:lvl1pPr>
              <a:defRPr sz="8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&lt;&lt;Dots 1&gt;&gt;</a:t>
            </a:r>
            <a:endParaRPr lang="en-US"/>
          </a:p>
        </p:txBody>
      </p:sp>
      <p:sp>
        <p:nvSpPr>
          <p:cNvPr id="15" name="Dots Top">
            <a:extLst>
              <a:ext uri="{FF2B5EF4-FFF2-40B4-BE49-F238E27FC236}">
                <a16:creationId xmlns:a16="http://schemas.microsoft.com/office/drawing/2014/main" id="{0B24A994-42AD-4199-868F-26B1DD95A9C0}"/>
              </a:ext>
            </a:extLst>
          </p:cNvPr>
          <p:cNvSpPr>
            <a:spLocks noGrp="1"/>
          </p:cNvSpPr>
          <p:nvPr>
            <p:ph sz="quarter" idx="16" hasCustomPrompt="1"/>
            <p:custDataLst>
              <p:tags r:id="rId5"/>
            </p:custDataLst>
          </p:nvPr>
        </p:nvSpPr>
        <p:spPr>
          <a:xfrm>
            <a:off x="439200" y="432000"/>
            <a:ext cx="11312525" cy="198438"/>
          </a:xfrm>
        </p:spPr>
        <p:txBody>
          <a:bodyPr/>
          <a:lstStyle>
            <a:lvl1pPr>
              <a:defRPr sz="8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&lt;&lt;Dots 1&gt;&gt;</a:t>
            </a:r>
            <a:endParaRPr lang="en-US" dirty="0"/>
          </a:p>
        </p:txBody>
      </p:sp>
      <p:sp>
        <p:nvSpPr>
          <p:cNvPr id="20" name="osborneclarke"/>
          <p:cNvSpPr>
            <a:spLocks noGrp="1"/>
          </p:cNvSpPr>
          <p:nvPr>
            <p:ph type="body" sz="quarter" idx="25" hasCustomPrompt="1"/>
            <p:custDataLst>
              <p:tags r:id="rId6"/>
            </p:custDataLst>
          </p:nvPr>
        </p:nvSpPr>
        <p:spPr>
          <a:xfrm>
            <a:off x="439200" y="252000"/>
            <a:ext cx="1656000" cy="115200"/>
          </a:xfrm>
        </p:spPr>
        <p:txBody>
          <a:bodyPr>
            <a:noAutofit/>
          </a:bodyPr>
          <a:lstStyle>
            <a:lvl1pPr>
              <a:defRPr sz="8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 marL="0" indent="0"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sz="1200" dirty="0"/>
              <a:t>&lt;&lt;</a:t>
            </a:r>
            <a:r>
              <a:rPr lang="en-GB" sz="1200" dirty="0" err="1"/>
              <a:t>osborneclarke</a:t>
            </a:r>
            <a:r>
              <a:rPr lang="en-GB" sz="1200" dirty="0"/>
              <a:t>&gt;&gt;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7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, graph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Content Holder">
            <a:extLst>
              <a:ext uri="{FF2B5EF4-FFF2-40B4-BE49-F238E27FC236}">
                <a16:creationId xmlns:a16="http://schemas.microsoft.com/office/drawing/2014/main" id="{64DBE587-8709-45CB-9DDB-CDCE18EEEECC}"/>
              </a:ext>
            </a:extLst>
          </p:cNvPr>
          <p:cNvSpPr>
            <a:spLocks noGrp="1"/>
          </p:cNvSpPr>
          <p:nvPr>
            <p:ph sz="quarter" idx="10" hasCustomPrompt="1"/>
            <p:custDataLst>
              <p:tags r:id="rId1"/>
            </p:custDataLst>
          </p:nvPr>
        </p:nvSpPr>
        <p:spPr>
          <a:xfrm>
            <a:off x="439490" y="1736812"/>
            <a:ext cx="4464050" cy="4032225"/>
          </a:xfrm>
        </p:spPr>
        <p:txBody>
          <a:bodyPr/>
          <a:lstStyle/>
          <a:p>
            <a:pPr lvl="0"/>
            <a:r>
              <a:rPr lang="en-US"/>
              <a:t>&lt;&lt;Diagrams.SelectedValue&gt;&gt;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1A7CFD6-931F-4F78-9488-7C3141F56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16610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41" hasCustomPrompt="1"/>
            <p:custDataLst>
              <p:tags r:id="rId1"/>
            </p:custDataLst>
          </p:nvPr>
        </p:nvSpPr>
        <p:spPr>
          <a:xfrm>
            <a:off x="9226800" y="4024800"/>
            <a:ext cx="2527200" cy="1800000"/>
          </a:xfrm>
          <a:solidFill>
            <a:schemeClr val="accent3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9" hasCustomPrompt="1"/>
            <p:custDataLst>
              <p:tags r:id="rId2"/>
            </p:custDataLst>
          </p:nvPr>
        </p:nvSpPr>
        <p:spPr>
          <a:xfrm>
            <a:off x="6294437" y="4024800"/>
            <a:ext cx="2527200" cy="1800000"/>
          </a:xfrm>
          <a:solidFill>
            <a:schemeClr val="accent6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37" hasCustomPrompt="1"/>
            <p:custDataLst>
              <p:tags r:id="rId3"/>
            </p:custDataLst>
          </p:nvPr>
        </p:nvSpPr>
        <p:spPr>
          <a:xfrm>
            <a:off x="3369600" y="4024800"/>
            <a:ext cx="2527200" cy="1800000"/>
          </a:xfrm>
          <a:solidFill>
            <a:schemeClr val="accent4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35" hasCustomPrompt="1"/>
            <p:custDataLst>
              <p:tags r:id="rId4"/>
            </p:custDataLst>
          </p:nvPr>
        </p:nvSpPr>
        <p:spPr>
          <a:xfrm>
            <a:off x="439200" y="4024800"/>
            <a:ext cx="2527200" cy="1800000"/>
          </a:xfrm>
          <a:solidFill>
            <a:schemeClr val="accent2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3" hasCustomPrompt="1"/>
            <p:custDataLst>
              <p:tags r:id="rId5"/>
            </p:custDataLst>
          </p:nvPr>
        </p:nvSpPr>
        <p:spPr>
          <a:xfrm>
            <a:off x="9226800" y="1864800"/>
            <a:ext cx="2527200" cy="1800000"/>
          </a:xfrm>
          <a:solidFill>
            <a:schemeClr val="accent3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1" hasCustomPrompt="1"/>
            <p:custDataLst>
              <p:tags r:id="rId6"/>
            </p:custDataLst>
          </p:nvPr>
        </p:nvSpPr>
        <p:spPr>
          <a:xfrm>
            <a:off x="6296400" y="1864800"/>
            <a:ext cx="2527200" cy="1800000"/>
          </a:xfrm>
          <a:solidFill>
            <a:schemeClr val="accent6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9" hasCustomPrompt="1"/>
            <p:custDataLst>
              <p:tags r:id="rId7"/>
            </p:custDataLst>
          </p:nvPr>
        </p:nvSpPr>
        <p:spPr>
          <a:xfrm>
            <a:off x="3369600" y="1864800"/>
            <a:ext cx="2527200" cy="1800000"/>
          </a:xfrm>
          <a:solidFill>
            <a:schemeClr val="accent4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7" hasCustomPrompt="1"/>
            <p:custDataLst>
              <p:tags r:id="rId8"/>
            </p:custDataLst>
          </p:nvPr>
        </p:nvSpPr>
        <p:spPr>
          <a:xfrm>
            <a:off x="439200" y="1864800"/>
            <a:ext cx="2527200" cy="1800000"/>
          </a:xfrm>
          <a:solidFill>
            <a:schemeClr val="accent2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40" name="Award 8">
            <a:extLst>
              <a:ext uri="{FF2B5EF4-FFF2-40B4-BE49-F238E27FC236}">
                <a16:creationId xmlns:a16="http://schemas.microsoft.com/office/drawing/2014/main" id="{E40C16B2-5ACC-42A6-A512-EE224B7426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5550" y="4474800"/>
            <a:ext cx="2527300" cy="720000"/>
          </a:xfrm>
        </p:spPr>
        <p:txBody>
          <a:bodyPr lIns="108000" tIns="36000" rIns="108000" anchor="ctr" anchorCtr="0"/>
          <a:lstStyle>
            <a:lvl1pPr>
              <a:defRPr sz="1200" b="1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Award</a:t>
            </a:r>
          </a:p>
        </p:txBody>
      </p:sp>
      <p:sp>
        <p:nvSpPr>
          <p:cNvPr id="88" name="Company 8">
            <a:extLst>
              <a:ext uri="{FF2B5EF4-FFF2-40B4-BE49-F238E27FC236}">
                <a16:creationId xmlns:a16="http://schemas.microsoft.com/office/drawing/2014/main" id="{DEBB401C-BD87-470B-ACF7-91E43CE420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26800" y="4041454"/>
            <a:ext cx="2527787" cy="450000"/>
          </a:xfrm>
        </p:spPr>
        <p:txBody>
          <a:bodyPr lIns="108000" tIns="108000">
            <a:no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41" name="Award 7">
            <a:extLst>
              <a:ext uri="{FF2B5EF4-FFF2-40B4-BE49-F238E27FC236}">
                <a16:creationId xmlns:a16="http://schemas.microsoft.com/office/drawing/2014/main" id="{2F4E2D04-8E97-47E5-BDCC-E620645902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5202" y="4474800"/>
            <a:ext cx="2527300" cy="720000"/>
          </a:xfrm>
        </p:spPr>
        <p:txBody>
          <a:bodyPr lIns="108000" tIns="36000" rIns="108000" anchor="ctr" anchorCtr="0"/>
          <a:lstStyle>
            <a:lvl1pPr>
              <a:defRPr sz="1200" b="1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Award</a:t>
            </a:r>
          </a:p>
        </p:txBody>
      </p:sp>
      <p:sp>
        <p:nvSpPr>
          <p:cNvPr id="100" name="Company 7">
            <a:extLst>
              <a:ext uri="{FF2B5EF4-FFF2-40B4-BE49-F238E27FC236}">
                <a16:creationId xmlns:a16="http://schemas.microsoft.com/office/drawing/2014/main" id="{8251DAFD-0702-4AF0-918D-C316B536A5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6400" y="4047787"/>
            <a:ext cx="2527787" cy="450000"/>
          </a:xfrm>
        </p:spPr>
        <p:txBody>
          <a:bodyPr lIns="108000" tIns="108000">
            <a:no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45" name="Award 6">
            <a:extLst>
              <a:ext uri="{FF2B5EF4-FFF2-40B4-BE49-F238E27FC236}">
                <a16:creationId xmlns:a16="http://schemas.microsoft.com/office/drawing/2014/main" id="{A4F2F200-F78B-4547-BF5E-4E3EF318C3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9600" y="4474800"/>
            <a:ext cx="2527300" cy="720000"/>
          </a:xfrm>
        </p:spPr>
        <p:txBody>
          <a:bodyPr lIns="108000" tIns="36000" rIns="108000" anchor="ctr" anchorCtr="0"/>
          <a:lstStyle>
            <a:lvl1pPr>
              <a:defRPr sz="1200" b="1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Award</a:t>
            </a:r>
          </a:p>
        </p:txBody>
      </p:sp>
      <p:sp>
        <p:nvSpPr>
          <p:cNvPr id="112" name="Company 6">
            <a:extLst>
              <a:ext uri="{FF2B5EF4-FFF2-40B4-BE49-F238E27FC236}">
                <a16:creationId xmlns:a16="http://schemas.microsoft.com/office/drawing/2014/main" id="{4C7C68BD-3E41-46BE-AD58-758516F77A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9600" y="4023454"/>
            <a:ext cx="2527200" cy="450000"/>
          </a:xfrm>
        </p:spPr>
        <p:txBody>
          <a:bodyPr lIns="108000" tIns="108000">
            <a:no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46" name="Award 5">
            <a:extLst>
              <a:ext uri="{FF2B5EF4-FFF2-40B4-BE49-F238E27FC236}">
                <a16:creationId xmlns:a16="http://schemas.microsoft.com/office/drawing/2014/main" id="{C8C9C8F7-3567-478E-A94E-753C48E7DF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150" y="4474800"/>
            <a:ext cx="2527300" cy="720000"/>
          </a:xfrm>
        </p:spPr>
        <p:txBody>
          <a:bodyPr lIns="108000" tIns="36000" rIns="108000" anchor="ctr" anchorCtr="0"/>
          <a:lstStyle>
            <a:lvl1pPr>
              <a:defRPr sz="1200" b="1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Award</a:t>
            </a:r>
          </a:p>
        </p:txBody>
      </p:sp>
      <p:sp>
        <p:nvSpPr>
          <p:cNvPr id="124" name="Company 5">
            <a:extLst>
              <a:ext uri="{FF2B5EF4-FFF2-40B4-BE49-F238E27FC236}">
                <a16:creationId xmlns:a16="http://schemas.microsoft.com/office/drawing/2014/main" id="{6A24E321-4F92-4382-B7A9-ABF5D9CF3C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200" y="4024800"/>
            <a:ext cx="2527200" cy="450000"/>
          </a:xfrm>
        </p:spPr>
        <p:txBody>
          <a:bodyPr lIns="108000" tIns="108000">
            <a:no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39" name="Award 4">
            <a:extLst>
              <a:ext uri="{FF2B5EF4-FFF2-40B4-BE49-F238E27FC236}">
                <a16:creationId xmlns:a16="http://schemas.microsoft.com/office/drawing/2014/main" id="{76F067BC-22A0-415C-87D6-B37E2C7A52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26800" y="2314800"/>
            <a:ext cx="2527300" cy="720000"/>
          </a:xfrm>
        </p:spPr>
        <p:txBody>
          <a:bodyPr lIns="108000" tIns="36000" rIns="108000" anchor="ctr" anchorCtr="0"/>
          <a:lstStyle>
            <a:lvl1pPr>
              <a:defRPr sz="1200" b="1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Award</a:t>
            </a:r>
          </a:p>
        </p:txBody>
      </p:sp>
      <p:sp>
        <p:nvSpPr>
          <p:cNvPr id="76" name="Company 4">
            <a:extLst>
              <a:ext uri="{FF2B5EF4-FFF2-40B4-BE49-F238E27FC236}">
                <a16:creationId xmlns:a16="http://schemas.microsoft.com/office/drawing/2014/main" id="{32EEE3E5-103C-4268-910A-EE498C237C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5600" y="1881214"/>
            <a:ext cx="2527787" cy="450000"/>
          </a:xfrm>
        </p:spPr>
        <p:txBody>
          <a:bodyPr lIns="108000" tIns="108000">
            <a:no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37" name="Award 3">
            <a:extLst>
              <a:ext uri="{FF2B5EF4-FFF2-40B4-BE49-F238E27FC236}">
                <a16:creationId xmlns:a16="http://schemas.microsoft.com/office/drawing/2014/main" id="{1379C945-43ED-45DD-B56F-E7AA0A0BE6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6323" y="2314800"/>
            <a:ext cx="2527300" cy="720000"/>
          </a:xfrm>
        </p:spPr>
        <p:txBody>
          <a:bodyPr lIns="108000" tIns="36000" rIns="108000" anchor="ctr" anchorCtr="0"/>
          <a:lstStyle>
            <a:lvl1pPr>
              <a:defRPr sz="1200" b="1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Award</a:t>
            </a:r>
          </a:p>
        </p:txBody>
      </p:sp>
      <p:sp>
        <p:nvSpPr>
          <p:cNvPr id="40" name="Company 3">
            <a:extLst>
              <a:ext uri="{FF2B5EF4-FFF2-40B4-BE49-F238E27FC236}">
                <a16:creationId xmlns:a16="http://schemas.microsoft.com/office/drawing/2014/main" id="{830D753B-72D5-4654-BC20-9C2859B1E9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6080" y="1887548"/>
            <a:ext cx="2527787" cy="450354"/>
          </a:xfrm>
        </p:spPr>
        <p:txBody>
          <a:bodyPr lIns="108000" tIns="108000">
            <a:no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36" name="Award 2">
            <a:extLst>
              <a:ext uri="{FF2B5EF4-FFF2-40B4-BE49-F238E27FC236}">
                <a16:creationId xmlns:a16="http://schemas.microsoft.com/office/drawing/2014/main" id="{9625DC88-8E14-4E75-B798-9E1487714C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600" y="2314800"/>
            <a:ext cx="2527300" cy="720000"/>
          </a:xfrm>
        </p:spPr>
        <p:txBody>
          <a:bodyPr lIns="108000" tIns="36000" rIns="108000" anchor="ctr" anchorCtr="0"/>
          <a:lstStyle>
            <a:lvl1pPr>
              <a:defRPr sz="1200" b="1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Award</a:t>
            </a:r>
          </a:p>
        </p:txBody>
      </p:sp>
      <p:sp>
        <p:nvSpPr>
          <p:cNvPr id="52" name="Company 2">
            <a:extLst>
              <a:ext uri="{FF2B5EF4-FFF2-40B4-BE49-F238E27FC236}">
                <a16:creationId xmlns:a16="http://schemas.microsoft.com/office/drawing/2014/main" id="{E96D604A-D15D-43DF-B68C-5E3DBAFC9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9600" y="1863214"/>
            <a:ext cx="2527200" cy="450354"/>
          </a:xfrm>
        </p:spPr>
        <p:txBody>
          <a:bodyPr lIns="108000" tIns="108000">
            <a:no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4" name="Award 1">
            <a:extLst>
              <a:ext uri="{FF2B5EF4-FFF2-40B4-BE49-F238E27FC236}">
                <a16:creationId xmlns:a16="http://schemas.microsoft.com/office/drawing/2014/main" id="{B7F20889-7283-4818-BCCA-2B4F4EB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50" y="2312987"/>
            <a:ext cx="2527300" cy="720000"/>
          </a:xfrm>
        </p:spPr>
        <p:txBody>
          <a:bodyPr lIns="108000" tIns="36000" rIns="108000" anchor="ctr" anchorCtr="0"/>
          <a:lstStyle>
            <a:lvl1pPr>
              <a:defRPr sz="1200" b="1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Award</a:t>
            </a:r>
          </a:p>
        </p:txBody>
      </p:sp>
      <p:sp>
        <p:nvSpPr>
          <p:cNvPr id="64" name="Company 1">
            <a:extLst>
              <a:ext uri="{FF2B5EF4-FFF2-40B4-BE49-F238E27FC236}">
                <a16:creationId xmlns:a16="http://schemas.microsoft.com/office/drawing/2014/main" id="{BA151A5A-0415-4470-8E3E-26CE54116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9199" y="1864476"/>
            <a:ext cx="2527200" cy="450354"/>
          </a:xfrm>
        </p:spPr>
        <p:txBody>
          <a:bodyPr lIns="108000" tIns="108000">
            <a:no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194AFE5-EC90-40CB-B9EA-8B2BCED8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8" hasCustomPrompt="1"/>
            <p:custDataLst>
              <p:tags r:id="rId9"/>
            </p:custDataLst>
          </p:nvPr>
        </p:nvSpPr>
        <p:spPr>
          <a:xfrm>
            <a:off x="2278800" y="3088800"/>
            <a:ext cx="568800" cy="6264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0" hasCustomPrompt="1"/>
            <p:custDataLst>
              <p:tags r:id="rId10"/>
            </p:custDataLst>
          </p:nvPr>
        </p:nvSpPr>
        <p:spPr>
          <a:xfrm>
            <a:off x="5209200" y="3088800"/>
            <a:ext cx="568800" cy="6264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2" hasCustomPrompt="1"/>
            <p:custDataLst>
              <p:tags r:id="rId11"/>
            </p:custDataLst>
          </p:nvPr>
        </p:nvSpPr>
        <p:spPr>
          <a:xfrm>
            <a:off x="8136000" y="3088800"/>
            <a:ext cx="568800" cy="6264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4" hasCustomPrompt="1"/>
            <p:custDataLst>
              <p:tags r:id="rId12"/>
            </p:custDataLst>
          </p:nvPr>
        </p:nvSpPr>
        <p:spPr>
          <a:xfrm>
            <a:off x="11066400" y="3088800"/>
            <a:ext cx="568800" cy="6264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36" hasCustomPrompt="1"/>
            <p:custDataLst>
              <p:tags r:id="rId13"/>
            </p:custDataLst>
          </p:nvPr>
        </p:nvSpPr>
        <p:spPr>
          <a:xfrm>
            <a:off x="2278800" y="5245200"/>
            <a:ext cx="540000" cy="6264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8" hasCustomPrompt="1"/>
            <p:custDataLst>
              <p:tags r:id="rId14"/>
            </p:custDataLst>
          </p:nvPr>
        </p:nvSpPr>
        <p:spPr>
          <a:xfrm>
            <a:off x="5306400" y="5245200"/>
            <a:ext cx="568800" cy="6264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 hasCustomPrompt="1"/>
            <p:custDataLst>
              <p:tags r:id="rId15"/>
            </p:custDataLst>
          </p:nvPr>
        </p:nvSpPr>
        <p:spPr>
          <a:xfrm>
            <a:off x="8136000" y="5245200"/>
            <a:ext cx="568800" cy="6264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42" hasCustomPrompt="1"/>
            <p:custDataLst>
              <p:tags r:id="rId16"/>
            </p:custDataLst>
          </p:nvPr>
        </p:nvSpPr>
        <p:spPr>
          <a:xfrm>
            <a:off x="11066400" y="5245200"/>
            <a:ext cx="568800" cy="6264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6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ient 8">
            <a:extLst>
              <a:ext uri="{FF2B5EF4-FFF2-40B4-BE49-F238E27FC236}">
                <a16:creationId xmlns:a16="http://schemas.microsoft.com/office/drawing/2014/main" id="{2AE163A1-0D89-427C-8D38-A388E2B3D7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5310" y="3933825"/>
            <a:ext cx="2527200" cy="18288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72000" tIns="540000" rIns="72000" bIns="72000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[Client name]</a:t>
            </a:r>
            <a:endParaRPr lang="en-GB" dirty="0"/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849DB289-A239-423E-A715-C9031ECB94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25310" y="5104830"/>
            <a:ext cx="2527200" cy="657794"/>
          </a:xfrm>
        </p:spPr>
        <p:txBody>
          <a:bodyPr/>
          <a:lstStyle>
            <a:lvl1pPr algn="ctr"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lient 7">
            <a:extLst>
              <a:ext uri="{FF2B5EF4-FFF2-40B4-BE49-F238E27FC236}">
                <a16:creationId xmlns:a16="http://schemas.microsoft.com/office/drawing/2014/main" id="{C2DFE7F8-E66F-42AB-8347-EC13A406FE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6704" y="3933825"/>
            <a:ext cx="2527200" cy="18288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72000" tIns="540000" rIns="72000" bIns="72000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[Client name]</a:t>
            </a:r>
            <a:endParaRPr lang="en-GB" dirty="0"/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01D2A59B-C70B-46CF-92E5-CC01C76345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96704" y="5104830"/>
            <a:ext cx="2527200" cy="657794"/>
          </a:xfrm>
        </p:spPr>
        <p:txBody>
          <a:bodyPr/>
          <a:lstStyle>
            <a:lvl1pPr algn="ctr"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lient 6">
            <a:extLst>
              <a:ext uri="{FF2B5EF4-FFF2-40B4-BE49-F238E27FC236}">
                <a16:creationId xmlns:a16="http://schemas.microsoft.com/office/drawing/2014/main" id="{FB9AB239-3A0C-4483-AE02-BC0819E857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8097" y="3933825"/>
            <a:ext cx="2527200" cy="18288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540000" rIns="72000" bIns="72000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[Client name]</a:t>
            </a:r>
            <a:endParaRPr lang="en-GB" dirty="0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B6C9F661-9E5C-4468-BA8F-49FCE85604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68097" y="5104830"/>
            <a:ext cx="2527200" cy="657794"/>
          </a:xfrm>
        </p:spPr>
        <p:txBody>
          <a:bodyPr/>
          <a:lstStyle>
            <a:lvl1pPr algn="ctr"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lient 5">
            <a:extLst>
              <a:ext uri="{FF2B5EF4-FFF2-40B4-BE49-F238E27FC236}">
                <a16:creationId xmlns:a16="http://schemas.microsoft.com/office/drawing/2014/main" id="{DC017AB5-7234-467B-826B-D01878D4D3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490" y="3933825"/>
            <a:ext cx="2527200" cy="18288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540000" rIns="72000" bIns="72000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[Client name]</a:t>
            </a:r>
            <a:endParaRPr lang="en-GB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CAE58773-D5D2-4C4F-A6FC-1CC9CE9790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490" y="5104829"/>
            <a:ext cx="2527200" cy="657795"/>
          </a:xfrm>
        </p:spPr>
        <p:txBody>
          <a:bodyPr/>
          <a:lstStyle>
            <a:lvl1pPr algn="ctr"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lient 4">
            <a:extLst>
              <a:ext uri="{FF2B5EF4-FFF2-40B4-BE49-F238E27FC236}">
                <a16:creationId xmlns:a16="http://schemas.microsoft.com/office/drawing/2014/main" id="{4141A2BE-8730-4CBD-A1EA-D28496376B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25310" y="1762125"/>
            <a:ext cx="2527200" cy="18288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72000" tIns="540000" rIns="72000" bIns="72000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[Client name]</a:t>
            </a:r>
            <a:endParaRPr lang="en-GB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7CABC1B1-599E-4967-9275-17A8B5200A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25310" y="2933130"/>
            <a:ext cx="2527200" cy="657794"/>
          </a:xfrm>
        </p:spPr>
        <p:txBody>
          <a:bodyPr/>
          <a:lstStyle>
            <a:lvl1pPr algn="ctr"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lient 3">
            <a:extLst>
              <a:ext uri="{FF2B5EF4-FFF2-40B4-BE49-F238E27FC236}">
                <a16:creationId xmlns:a16="http://schemas.microsoft.com/office/drawing/2014/main" id="{A193C2BD-F14B-427F-94EA-7F0595584A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704" y="1762125"/>
            <a:ext cx="2527200" cy="18288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72000" tIns="540000" rIns="72000" bIns="72000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[Client name]</a:t>
            </a:r>
            <a:endParaRPr lang="en-GB" dirty="0"/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17736D73-8E0B-4A13-9C5D-7D43C605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6704" y="2933130"/>
            <a:ext cx="2527200" cy="657794"/>
          </a:xfrm>
        </p:spPr>
        <p:txBody>
          <a:bodyPr/>
          <a:lstStyle>
            <a:lvl1pPr algn="ctr"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lient 2">
            <a:extLst>
              <a:ext uri="{FF2B5EF4-FFF2-40B4-BE49-F238E27FC236}">
                <a16:creationId xmlns:a16="http://schemas.microsoft.com/office/drawing/2014/main" id="{48F5822A-E9E2-45A5-A96F-2B6A026091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8097" y="1762125"/>
            <a:ext cx="2527200" cy="18288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540000" rIns="72000" bIns="72000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[Client name]</a:t>
            </a:r>
            <a:endParaRPr lang="en-GB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A3B0E950-404D-43B5-9A27-3C502DB1A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8097" y="2933130"/>
            <a:ext cx="2527200" cy="657794"/>
          </a:xfrm>
        </p:spPr>
        <p:txBody>
          <a:bodyPr/>
          <a:lstStyle>
            <a:lvl1pPr algn="ctr"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lient 1">
            <a:extLst>
              <a:ext uri="{FF2B5EF4-FFF2-40B4-BE49-F238E27FC236}">
                <a16:creationId xmlns:a16="http://schemas.microsoft.com/office/drawing/2014/main" id="{7BB1D64B-37A2-4B8C-B81F-38FC0B1BB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490" y="1762125"/>
            <a:ext cx="2527200" cy="18288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540000" rIns="72000" bIns="72000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[Client name]</a:t>
            </a:r>
            <a:endParaRPr lang="en-GB" dirty="0"/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B40F40CB-DC91-4FC3-9148-44104B0A8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490" y="2933129"/>
            <a:ext cx="2527200" cy="657795"/>
          </a:xfrm>
        </p:spPr>
        <p:txBody>
          <a:bodyPr/>
          <a:lstStyle>
            <a:lvl1pPr algn="ctr"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4FEDF4F-1455-4E93-8537-1F60F0D4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2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creen Shape">
            <a:extLst>
              <a:ext uri="{FF2B5EF4-FFF2-40B4-BE49-F238E27FC236}">
                <a16:creationId xmlns:a16="http://schemas.microsoft.com/office/drawing/2014/main" id="{F80C6195-AF88-497D-BE0D-21896C013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57" y="612535"/>
            <a:ext cx="7189838" cy="5817925"/>
          </a:xfrm>
          <a:prstGeom prst="rect">
            <a:avLst/>
          </a:prstGeo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0B2BDB79-1DE5-491F-8199-95847A359A9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572000" y="642938"/>
            <a:ext cx="72231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Picture Placeholder">
            <a:extLst>
              <a:ext uri="{FF2B5EF4-FFF2-40B4-BE49-F238E27FC236}">
                <a16:creationId xmlns:a16="http://schemas.microsoft.com/office/drawing/2014/main" id="{C7B4FA6B-D0D8-4417-AE78-6249222448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5456892" y="1340767"/>
            <a:ext cx="5713131" cy="3221707"/>
          </a:xfrm>
          <a:solidFill>
            <a:schemeClr val="bg1"/>
          </a:solidFill>
        </p:spPr>
        <p:txBody>
          <a:bodyPr anchor="ctr"/>
          <a:lstStyle>
            <a:lvl1pPr algn="ctr">
              <a:defRPr sz="16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">
            <a:extLst>
              <a:ext uri="{FF2B5EF4-FFF2-40B4-BE49-F238E27FC236}">
                <a16:creationId xmlns:a16="http://schemas.microsoft.com/office/drawing/2014/main" id="{655357FA-C2B7-41A4-8241-0CBE492E60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639763"/>
            <a:ext cx="3875088" cy="562156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0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creen Shape">
            <a:extLst>
              <a:ext uri="{FF2B5EF4-FFF2-40B4-BE49-F238E27FC236}">
                <a16:creationId xmlns:a16="http://schemas.microsoft.com/office/drawing/2014/main" id="{79CFAF14-9077-4D06-AF79-17B3D28C2C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57" y="612535"/>
            <a:ext cx="7189838" cy="5817925"/>
          </a:xfrm>
          <a:prstGeom prst="rect">
            <a:avLst/>
          </a:prstGeom>
        </p:spPr>
      </p:pic>
      <p:sp>
        <p:nvSpPr>
          <p:cNvPr id="21" name="Video Placeholder">
            <a:extLst>
              <a:ext uri="{FF2B5EF4-FFF2-40B4-BE49-F238E27FC236}">
                <a16:creationId xmlns:a16="http://schemas.microsoft.com/office/drawing/2014/main" id="{58AD65C0-C861-4363-94FE-3051AB48E558}"/>
              </a:ext>
            </a:extLst>
          </p:cNvPr>
          <p:cNvSpPr>
            <a:spLocks noGrp="1"/>
          </p:cNvSpPr>
          <p:nvPr>
            <p:ph type="media" sz="quarter" idx="13"/>
            <p:custDataLst>
              <p:tags r:id="rId1"/>
            </p:custDataLst>
          </p:nvPr>
        </p:nvSpPr>
        <p:spPr bwMode="gray">
          <a:xfrm>
            <a:off x="5447928" y="1340767"/>
            <a:ext cx="5734422" cy="322170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22" name="Text">
            <a:extLst>
              <a:ext uri="{FF2B5EF4-FFF2-40B4-BE49-F238E27FC236}">
                <a16:creationId xmlns:a16="http://schemas.microsoft.com/office/drawing/2014/main" id="{655357FA-C2B7-41A4-8241-0CBE492E60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639763"/>
            <a:ext cx="3875088" cy="562156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0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creen Shapes">
            <a:extLst>
              <a:ext uri="{FF2B5EF4-FFF2-40B4-BE49-F238E27FC236}">
                <a16:creationId xmlns:a16="http://schemas.microsoft.com/office/drawing/2014/main" id="{81E17560-3AB4-487A-9A26-6D6C16D23DD5}"/>
              </a:ext>
            </a:extLst>
          </p:cNvPr>
          <p:cNvGrpSpPr/>
          <p:nvPr userDrawn="1"/>
        </p:nvGrpSpPr>
        <p:grpSpPr>
          <a:xfrm>
            <a:off x="4531632" y="1117338"/>
            <a:ext cx="7249206" cy="5492714"/>
            <a:chOff x="4531632" y="942217"/>
            <a:chExt cx="7249206" cy="5492714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4B57715D-0D45-41CF-9242-4A8F0E5536D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562475" y="964406"/>
              <a:ext cx="7218363" cy="547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338ECA-36B6-441A-A47F-AAB60046388D}"/>
                </a:ext>
              </a:extLst>
            </p:cNvPr>
            <p:cNvSpPr/>
            <p:nvPr/>
          </p:nvSpPr>
          <p:spPr>
            <a:xfrm>
              <a:off x="7699708" y="5461303"/>
              <a:ext cx="900298" cy="693473"/>
            </a:xfrm>
            <a:custGeom>
              <a:avLst/>
              <a:gdLst>
                <a:gd name="connsiteX0" fmla="*/ 704374 w 704850"/>
                <a:gd name="connsiteY0" fmla="*/ 540544 h 542925"/>
                <a:gd name="connsiteX1" fmla="*/ 615791 w 704850"/>
                <a:gd name="connsiteY1" fmla="*/ 7144 h 542925"/>
                <a:gd name="connsiteX2" fmla="*/ 88106 w 704850"/>
                <a:gd name="connsiteY2" fmla="*/ 7144 h 542925"/>
                <a:gd name="connsiteX3" fmla="*/ 7144 w 704850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542925">
                  <a:moveTo>
                    <a:pt x="704374" y="540544"/>
                  </a:moveTo>
                  <a:lnTo>
                    <a:pt x="615791" y="7144"/>
                  </a:lnTo>
                  <a:lnTo>
                    <a:pt x="88106" y="71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D9C2E3-E576-43F5-8BC1-CE3F7C5F84B0}"/>
                </a:ext>
              </a:extLst>
            </p:cNvPr>
            <p:cNvSpPr/>
            <p:nvPr/>
          </p:nvSpPr>
          <p:spPr>
            <a:xfrm>
              <a:off x="7651530" y="5412638"/>
              <a:ext cx="997628" cy="790802"/>
            </a:xfrm>
            <a:custGeom>
              <a:avLst/>
              <a:gdLst>
                <a:gd name="connsiteX0" fmla="*/ 742093 w 781050"/>
                <a:gd name="connsiteY0" fmla="*/ 617696 h 619125"/>
                <a:gd name="connsiteX1" fmla="*/ 44863 w 781050"/>
                <a:gd name="connsiteY1" fmla="*/ 617696 h 619125"/>
                <a:gd name="connsiteX2" fmla="*/ 16288 w 781050"/>
                <a:gd name="connsiteY2" fmla="*/ 604361 h 619125"/>
                <a:gd name="connsiteX3" fmla="*/ 7715 w 781050"/>
                <a:gd name="connsiteY3" fmla="*/ 572929 h 619125"/>
                <a:gd name="connsiteX4" fmla="*/ 88678 w 781050"/>
                <a:gd name="connsiteY4" fmla="*/ 39529 h 619125"/>
                <a:gd name="connsiteX5" fmla="*/ 125825 w 781050"/>
                <a:gd name="connsiteY5" fmla="*/ 7144 h 619125"/>
                <a:gd name="connsiteX6" fmla="*/ 653510 w 781050"/>
                <a:gd name="connsiteY6" fmla="*/ 7144 h 619125"/>
                <a:gd name="connsiteX7" fmla="*/ 690658 w 781050"/>
                <a:gd name="connsiteY7" fmla="*/ 39529 h 619125"/>
                <a:gd name="connsiteX8" fmla="*/ 779240 w 781050"/>
                <a:gd name="connsiteY8" fmla="*/ 572929 h 619125"/>
                <a:gd name="connsiteX9" fmla="*/ 770668 w 781050"/>
                <a:gd name="connsiteY9" fmla="*/ 604361 h 619125"/>
                <a:gd name="connsiteX10" fmla="*/ 742093 w 781050"/>
                <a:gd name="connsiteY10" fmla="*/ 617696 h 619125"/>
                <a:gd name="connsiteX11" fmla="*/ 88678 w 781050"/>
                <a:gd name="connsiteY11" fmla="*/ 540544 h 619125"/>
                <a:gd name="connsiteX12" fmla="*/ 697325 w 781050"/>
                <a:gd name="connsiteY12" fmla="*/ 540544 h 619125"/>
                <a:gd name="connsiteX13" fmla="*/ 621125 w 781050"/>
                <a:gd name="connsiteY13" fmla="*/ 84296 h 619125"/>
                <a:gd name="connsiteX14" fmla="*/ 158210 w 781050"/>
                <a:gd name="connsiteY14" fmla="*/ 84296 h 619125"/>
                <a:gd name="connsiteX15" fmla="*/ 88678 w 781050"/>
                <a:gd name="connsiteY15" fmla="*/ 54054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1050" h="619125">
                  <a:moveTo>
                    <a:pt x="742093" y="617696"/>
                  </a:moveTo>
                  <a:lnTo>
                    <a:pt x="44863" y="617696"/>
                  </a:lnTo>
                  <a:cubicBezTo>
                    <a:pt x="33433" y="617696"/>
                    <a:pt x="22955" y="612934"/>
                    <a:pt x="16288" y="604361"/>
                  </a:cubicBezTo>
                  <a:cubicBezTo>
                    <a:pt x="8668" y="595789"/>
                    <a:pt x="5810" y="584359"/>
                    <a:pt x="7715" y="572929"/>
                  </a:cubicBezTo>
                  <a:lnTo>
                    <a:pt x="88678" y="39529"/>
                  </a:lnTo>
                  <a:cubicBezTo>
                    <a:pt x="91535" y="20479"/>
                    <a:pt x="107728" y="7144"/>
                    <a:pt x="125825" y="7144"/>
                  </a:cubicBezTo>
                  <a:lnTo>
                    <a:pt x="653510" y="7144"/>
                  </a:lnTo>
                  <a:cubicBezTo>
                    <a:pt x="671608" y="7144"/>
                    <a:pt x="687800" y="20479"/>
                    <a:pt x="690658" y="39529"/>
                  </a:cubicBezTo>
                  <a:lnTo>
                    <a:pt x="779240" y="572929"/>
                  </a:lnTo>
                  <a:cubicBezTo>
                    <a:pt x="781145" y="584359"/>
                    <a:pt x="778288" y="595789"/>
                    <a:pt x="770668" y="604361"/>
                  </a:cubicBezTo>
                  <a:cubicBezTo>
                    <a:pt x="764000" y="611981"/>
                    <a:pt x="753523" y="617696"/>
                    <a:pt x="742093" y="617696"/>
                  </a:cubicBezTo>
                  <a:close/>
                  <a:moveTo>
                    <a:pt x="88678" y="540544"/>
                  </a:moveTo>
                  <a:lnTo>
                    <a:pt x="697325" y="540544"/>
                  </a:lnTo>
                  <a:lnTo>
                    <a:pt x="621125" y="84296"/>
                  </a:lnTo>
                  <a:lnTo>
                    <a:pt x="158210" y="84296"/>
                  </a:lnTo>
                  <a:lnTo>
                    <a:pt x="88678" y="540544"/>
                  </a:ln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C17B760-E39E-4C04-B446-F7734C273CCE}"/>
                </a:ext>
              </a:extLst>
            </p:cNvPr>
            <p:cNvSpPr/>
            <p:nvPr/>
          </p:nvSpPr>
          <p:spPr>
            <a:xfrm>
              <a:off x="4682493" y="1040765"/>
              <a:ext cx="6934728" cy="3467364"/>
            </a:xfrm>
            <a:custGeom>
              <a:avLst/>
              <a:gdLst>
                <a:gd name="connsiteX0" fmla="*/ 7144 w 5429250"/>
                <a:gd name="connsiteY0" fmla="*/ 7144 h 2714625"/>
                <a:gd name="connsiteX1" fmla="*/ 5428774 w 5429250"/>
                <a:gd name="connsiteY1" fmla="*/ 7144 h 2714625"/>
                <a:gd name="connsiteX2" fmla="*/ 5428774 w 5429250"/>
                <a:gd name="connsiteY2" fmla="*/ 2712244 h 2714625"/>
                <a:gd name="connsiteX3" fmla="*/ 7144 w 5429250"/>
                <a:gd name="connsiteY3" fmla="*/ 2712244 h 271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0" h="2714625">
                  <a:moveTo>
                    <a:pt x="7144" y="7144"/>
                  </a:moveTo>
                  <a:lnTo>
                    <a:pt x="5428774" y="7144"/>
                  </a:lnTo>
                  <a:lnTo>
                    <a:pt x="5428774" y="2712244"/>
                  </a:lnTo>
                  <a:lnTo>
                    <a:pt x="7144" y="2712244"/>
                  </a:ln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1D6558-1671-4D3D-AE8A-899E1229DFF2}"/>
                </a:ext>
              </a:extLst>
            </p:cNvPr>
            <p:cNvSpPr/>
            <p:nvPr/>
          </p:nvSpPr>
          <p:spPr>
            <a:xfrm>
              <a:off x="4531632" y="942217"/>
              <a:ext cx="7238883" cy="4519085"/>
            </a:xfrm>
            <a:custGeom>
              <a:avLst/>
              <a:gdLst>
                <a:gd name="connsiteX0" fmla="*/ 5546884 w 5667375"/>
                <a:gd name="connsiteY0" fmla="*/ 2866549 h 2867025"/>
                <a:gd name="connsiteX1" fmla="*/ 125254 w 5667375"/>
                <a:gd name="connsiteY1" fmla="*/ 2866549 h 2867025"/>
                <a:gd name="connsiteX2" fmla="*/ 7144 w 5667375"/>
                <a:gd name="connsiteY2" fmla="*/ 2789396 h 2867025"/>
                <a:gd name="connsiteX3" fmla="*/ 7144 w 5667375"/>
                <a:gd name="connsiteY3" fmla="*/ 84296 h 2867025"/>
                <a:gd name="connsiteX4" fmla="*/ 125254 w 5667375"/>
                <a:gd name="connsiteY4" fmla="*/ 7144 h 2867025"/>
                <a:gd name="connsiteX5" fmla="*/ 5547837 w 5667375"/>
                <a:gd name="connsiteY5" fmla="*/ 7144 h 2867025"/>
                <a:gd name="connsiteX6" fmla="*/ 5665946 w 5667375"/>
                <a:gd name="connsiteY6" fmla="*/ 84296 h 2867025"/>
                <a:gd name="connsiteX7" fmla="*/ 5665946 w 5667375"/>
                <a:gd name="connsiteY7" fmla="*/ 2789396 h 2867025"/>
                <a:gd name="connsiteX8" fmla="*/ 5546884 w 5667375"/>
                <a:gd name="connsiteY8" fmla="*/ 2866549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375" h="2867025">
                  <a:moveTo>
                    <a:pt x="5546884" y="2866549"/>
                  </a:moveTo>
                  <a:lnTo>
                    <a:pt x="125254" y="2866549"/>
                  </a:lnTo>
                  <a:cubicBezTo>
                    <a:pt x="60484" y="2866549"/>
                    <a:pt x="7144" y="2832259"/>
                    <a:pt x="7144" y="2789396"/>
                  </a:cubicBezTo>
                  <a:lnTo>
                    <a:pt x="7144" y="84296"/>
                  </a:lnTo>
                  <a:cubicBezTo>
                    <a:pt x="7144" y="41434"/>
                    <a:pt x="59531" y="7144"/>
                    <a:pt x="125254" y="7144"/>
                  </a:cubicBezTo>
                  <a:lnTo>
                    <a:pt x="5547837" y="7144"/>
                  </a:lnTo>
                  <a:cubicBezTo>
                    <a:pt x="5612606" y="7144"/>
                    <a:pt x="5665946" y="41434"/>
                    <a:pt x="5665946" y="84296"/>
                  </a:cubicBezTo>
                  <a:lnTo>
                    <a:pt x="5665946" y="2789396"/>
                  </a:lnTo>
                  <a:cubicBezTo>
                    <a:pt x="5664994" y="2832259"/>
                    <a:pt x="5612606" y="2866549"/>
                    <a:pt x="5546884" y="28665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0CD2537-EE2E-4CFC-B52D-6093CEE5106A}"/>
                </a:ext>
              </a:extLst>
            </p:cNvPr>
            <p:cNvSpPr/>
            <p:nvPr/>
          </p:nvSpPr>
          <p:spPr>
            <a:xfrm>
              <a:off x="7480716" y="5189436"/>
              <a:ext cx="1350447" cy="12166"/>
            </a:xfrm>
            <a:custGeom>
              <a:avLst/>
              <a:gdLst>
                <a:gd name="connsiteX0" fmla="*/ 7144 w 1057275"/>
                <a:gd name="connsiteY0" fmla="*/ 7144 h 9525"/>
                <a:gd name="connsiteX1" fmla="*/ 1054894 w 10572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7275" h="9525">
                  <a:moveTo>
                    <a:pt x="7144" y="7144"/>
                  </a:moveTo>
                  <a:lnTo>
                    <a:pt x="1054894" y="7144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CDD983-751C-46E1-85BE-78BA89A81EBD}"/>
                </a:ext>
              </a:extLst>
            </p:cNvPr>
            <p:cNvSpPr/>
            <p:nvPr/>
          </p:nvSpPr>
          <p:spPr>
            <a:xfrm>
              <a:off x="7383387" y="6044063"/>
              <a:ext cx="1545106" cy="206825"/>
            </a:xfrm>
            <a:custGeom>
              <a:avLst/>
              <a:gdLst>
                <a:gd name="connsiteX0" fmla="*/ 1131094 w 1209675"/>
                <a:gd name="connsiteY0" fmla="*/ 161449 h 161925"/>
                <a:gd name="connsiteX1" fmla="*/ 83344 w 1209675"/>
                <a:gd name="connsiteY1" fmla="*/ 161449 h 161925"/>
                <a:gd name="connsiteX2" fmla="*/ 7144 w 1209675"/>
                <a:gd name="connsiteY2" fmla="*/ 84296 h 161925"/>
                <a:gd name="connsiteX3" fmla="*/ 83344 w 1209675"/>
                <a:gd name="connsiteY3" fmla="*/ 7144 h 161925"/>
                <a:gd name="connsiteX4" fmla="*/ 1131094 w 1209675"/>
                <a:gd name="connsiteY4" fmla="*/ 7144 h 161925"/>
                <a:gd name="connsiteX5" fmla="*/ 1207294 w 1209675"/>
                <a:gd name="connsiteY5" fmla="*/ 84296 h 161925"/>
                <a:gd name="connsiteX6" fmla="*/ 1131094 w 1209675"/>
                <a:gd name="connsiteY6" fmla="*/ 1614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9675" h="161925">
                  <a:moveTo>
                    <a:pt x="1131094" y="161449"/>
                  </a:moveTo>
                  <a:lnTo>
                    <a:pt x="83344" y="161449"/>
                  </a:lnTo>
                  <a:cubicBezTo>
                    <a:pt x="41434" y="161449"/>
                    <a:pt x="7144" y="127159"/>
                    <a:pt x="7144" y="84296"/>
                  </a:cubicBezTo>
                  <a:cubicBezTo>
                    <a:pt x="7144" y="41434"/>
                    <a:pt x="41434" y="7144"/>
                    <a:pt x="83344" y="7144"/>
                  </a:cubicBezTo>
                  <a:lnTo>
                    <a:pt x="1131094" y="7144"/>
                  </a:lnTo>
                  <a:cubicBezTo>
                    <a:pt x="1173004" y="7144"/>
                    <a:pt x="1207294" y="41434"/>
                    <a:pt x="1207294" y="84296"/>
                  </a:cubicBezTo>
                  <a:cubicBezTo>
                    <a:pt x="1206341" y="126206"/>
                    <a:pt x="1173004" y="161449"/>
                    <a:pt x="1131094" y="1614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FF21B45-8CD8-4119-A5D2-92124E737527}"/>
                </a:ext>
              </a:extLst>
            </p:cNvPr>
            <p:cNvSpPr/>
            <p:nvPr/>
          </p:nvSpPr>
          <p:spPr>
            <a:xfrm>
              <a:off x="4675273" y="1043948"/>
              <a:ext cx="6951600" cy="3909600"/>
            </a:xfrm>
            <a:custGeom>
              <a:avLst/>
              <a:gdLst>
                <a:gd name="connsiteX0" fmla="*/ 5487829 w 5553075"/>
                <a:gd name="connsiteY0" fmla="*/ 2249329 h 2247900"/>
                <a:gd name="connsiteX1" fmla="*/ 66199 w 5553075"/>
                <a:gd name="connsiteY1" fmla="*/ 2249329 h 2247900"/>
                <a:gd name="connsiteX2" fmla="*/ 7144 w 5553075"/>
                <a:gd name="connsiteY2" fmla="*/ 2210276 h 2247900"/>
                <a:gd name="connsiteX3" fmla="*/ 7144 w 5553075"/>
                <a:gd name="connsiteY3" fmla="*/ 46196 h 2247900"/>
                <a:gd name="connsiteX4" fmla="*/ 66199 w 5553075"/>
                <a:gd name="connsiteY4" fmla="*/ 7144 h 2247900"/>
                <a:gd name="connsiteX5" fmla="*/ 5488782 w 5553075"/>
                <a:gd name="connsiteY5" fmla="*/ 7144 h 2247900"/>
                <a:gd name="connsiteX6" fmla="*/ 5547837 w 5553075"/>
                <a:gd name="connsiteY6" fmla="*/ 46196 h 2247900"/>
                <a:gd name="connsiteX7" fmla="*/ 5547837 w 5553075"/>
                <a:gd name="connsiteY7" fmla="*/ 2210276 h 2247900"/>
                <a:gd name="connsiteX8" fmla="*/ 5487829 w 5553075"/>
                <a:gd name="connsiteY8" fmla="*/ 2249329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3075" h="2247900">
                  <a:moveTo>
                    <a:pt x="5487829" y="2249329"/>
                  </a:moveTo>
                  <a:lnTo>
                    <a:pt x="66199" y="2249329"/>
                  </a:lnTo>
                  <a:cubicBezTo>
                    <a:pt x="33814" y="2249329"/>
                    <a:pt x="7144" y="2232184"/>
                    <a:pt x="7144" y="2210276"/>
                  </a:cubicBezTo>
                  <a:lnTo>
                    <a:pt x="7144" y="46196"/>
                  </a:lnTo>
                  <a:cubicBezTo>
                    <a:pt x="7144" y="25241"/>
                    <a:pt x="33814" y="7144"/>
                    <a:pt x="66199" y="7144"/>
                  </a:cubicBezTo>
                  <a:lnTo>
                    <a:pt x="5488782" y="7144"/>
                  </a:lnTo>
                  <a:cubicBezTo>
                    <a:pt x="5521166" y="7144"/>
                    <a:pt x="5547837" y="24289"/>
                    <a:pt x="5547837" y="46196"/>
                  </a:cubicBezTo>
                  <a:lnTo>
                    <a:pt x="5547837" y="2210276"/>
                  </a:lnTo>
                  <a:cubicBezTo>
                    <a:pt x="5546884" y="2232184"/>
                    <a:pt x="5520214" y="2249329"/>
                    <a:pt x="5487829" y="22493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FD2CBF0-155B-4BEE-95E5-655C58660793}"/>
                </a:ext>
              </a:extLst>
            </p:cNvPr>
            <p:cNvSpPr/>
            <p:nvPr/>
          </p:nvSpPr>
          <p:spPr>
            <a:xfrm>
              <a:off x="4636261" y="5107538"/>
              <a:ext cx="121662" cy="121662"/>
            </a:xfrm>
            <a:custGeom>
              <a:avLst/>
              <a:gdLst>
                <a:gd name="connsiteX0" fmla="*/ 94774 w 95250"/>
                <a:gd name="connsiteY0" fmla="*/ 51911 h 95250"/>
                <a:gd name="connsiteX1" fmla="*/ 50959 w 95250"/>
                <a:gd name="connsiteY1" fmla="*/ 96679 h 95250"/>
                <a:gd name="connsiteX2" fmla="*/ 7144 w 95250"/>
                <a:gd name="connsiteY2" fmla="*/ 51911 h 95250"/>
                <a:gd name="connsiteX3" fmla="*/ 50959 w 95250"/>
                <a:gd name="connsiteY3" fmla="*/ 7144 h 95250"/>
                <a:gd name="connsiteX4" fmla="*/ 94774 w 95250"/>
                <a:gd name="connsiteY4" fmla="*/ 519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1911"/>
                  </a:moveTo>
                  <a:cubicBezTo>
                    <a:pt x="94774" y="76676"/>
                    <a:pt x="75724" y="96679"/>
                    <a:pt x="50959" y="96679"/>
                  </a:cubicBezTo>
                  <a:cubicBezTo>
                    <a:pt x="27146" y="96679"/>
                    <a:pt x="7144" y="76676"/>
                    <a:pt x="7144" y="51911"/>
                  </a:cubicBezTo>
                  <a:cubicBezTo>
                    <a:pt x="7144" y="27146"/>
                    <a:pt x="26194" y="7144"/>
                    <a:pt x="50959" y="7144"/>
                  </a:cubicBezTo>
                  <a:cubicBezTo>
                    <a:pt x="74771" y="7144"/>
                    <a:pt x="94774" y="27146"/>
                    <a:pt x="94774" y="51911"/>
                  </a:cubicBezTo>
                  <a:close/>
                </a:path>
              </a:pathLst>
            </a:custGeom>
            <a:solidFill>
              <a:srgbClr val="A7A9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FAB8F5-4345-4AC4-9995-25F03745248B}"/>
                </a:ext>
              </a:extLst>
            </p:cNvPr>
            <p:cNvSpPr/>
            <p:nvPr/>
          </p:nvSpPr>
          <p:spPr>
            <a:xfrm>
              <a:off x="4830920" y="5103880"/>
              <a:ext cx="121662" cy="121662"/>
            </a:xfrm>
            <a:custGeom>
              <a:avLst/>
              <a:gdLst>
                <a:gd name="connsiteX0" fmla="*/ 94774 w 95250"/>
                <a:gd name="connsiteY0" fmla="*/ 51911 h 95250"/>
                <a:gd name="connsiteX1" fmla="*/ 50959 w 95250"/>
                <a:gd name="connsiteY1" fmla="*/ 96679 h 95250"/>
                <a:gd name="connsiteX2" fmla="*/ 7144 w 95250"/>
                <a:gd name="connsiteY2" fmla="*/ 51911 h 95250"/>
                <a:gd name="connsiteX3" fmla="*/ 50959 w 95250"/>
                <a:gd name="connsiteY3" fmla="*/ 7144 h 95250"/>
                <a:gd name="connsiteX4" fmla="*/ 94774 w 95250"/>
                <a:gd name="connsiteY4" fmla="*/ 519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1911"/>
                  </a:moveTo>
                  <a:cubicBezTo>
                    <a:pt x="94774" y="76676"/>
                    <a:pt x="75724" y="96679"/>
                    <a:pt x="50959" y="96679"/>
                  </a:cubicBezTo>
                  <a:cubicBezTo>
                    <a:pt x="26194" y="96679"/>
                    <a:pt x="7144" y="76676"/>
                    <a:pt x="7144" y="51911"/>
                  </a:cubicBezTo>
                  <a:cubicBezTo>
                    <a:pt x="7144" y="27146"/>
                    <a:pt x="26194" y="7144"/>
                    <a:pt x="50959" y="7144"/>
                  </a:cubicBezTo>
                  <a:cubicBezTo>
                    <a:pt x="75724" y="7144"/>
                    <a:pt x="94774" y="27146"/>
                    <a:pt x="94774" y="51911"/>
                  </a:cubicBezTo>
                  <a:close/>
                </a:path>
              </a:pathLst>
            </a:custGeom>
            <a:solidFill>
              <a:srgbClr val="FB5A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</p:grp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332490D2-5D6F-42A7-A1A5-B26419759151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 bwMode="gray">
          <a:xfrm>
            <a:off x="4728503" y="1271821"/>
            <a:ext cx="6845140" cy="3804097"/>
          </a:xfrm>
          <a:solidFill>
            <a:schemeClr val="bg1"/>
          </a:solidFill>
        </p:spPr>
        <p:txBody>
          <a:bodyPr anchor="ctr"/>
          <a:lstStyle>
            <a:lvl1pPr algn="ctr">
              <a:defRPr sz="16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">
            <a:extLst>
              <a:ext uri="{FF2B5EF4-FFF2-40B4-BE49-F238E27FC236}">
                <a16:creationId xmlns:a16="http://schemas.microsoft.com/office/drawing/2014/main" id="{655357FA-C2B7-41A4-8241-0CBE492E60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639763"/>
            <a:ext cx="3875088" cy="562156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9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creen Shapes">
            <a:extLst>
              <a:ext uri="{FF2B5EF4-FFF2-40B4-BE49-F238E27FC236}">
                <a16:creationId xmlns:a16="http://schemas.microsoft.com/office/drawing/2014/main" id="{F78CB947-AFFA-4B63-A0DA-9CCA28AB7BAE}"/>
              </a:ext>
            </a:extLst>
          </p:cNvPr>
          <p:cNvGrpSpPr/>
          <p:nvPr userDrawn="1"/>
        </p:nvGrpSpPr>
        <p:grpSpPr>
          <a:xfrm>
            <a:off x="4531632" y="1117338"/>
            <a:ext cx="7249206" cy="5492714"/>
            <a:chOff x="4531632" y="942217"/>
            <a:chExt cx="7249206" cy="5492714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D9813B11-5E0E-4523-9F7A-D38DAD8D14D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562475" y="964406"/>
              <a:ext cx="7218363" cy="547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5A5E37-7093-4462-A21D-F4AE2FCE9CB8}"/>
                </a:ext>
              </a:extLst>
            </p:cNvPr>
            <p:cNvSpPr/>
            <p:nvPr/>
          </p:nvSpPr>
          <p:spPr>
            <a:xfrm>
              <a:off x="7699708" y="5461303"/>
              <a:ext cx="900298" cy="693473"/>
            </a:xfrm>
            <a:custGeom>
              <a:avLst/>
              <a:gdLst>
                <a:gd name="connsiteX0" fmla="*/ 704374 w 704850"/>
                <a:gd name="connsiteY0" fmla="*/ 540544 h 542925"/>
                <a:gd name="connsiteX1" fmla="*/ 615791 w 704850"/>
                <a:gd name="connsiteY1" fmla="*/ 7144 h 542925"/>
                <a:gd name="connsiteX2" fmla="*/ 88106 w 704850"/>
                <a:gd name="connsiteY2" fmla="*/ 7144 h 542925"/>
                <a:gd name="connsiteX3" fmla="*/ 7144 w 704850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542925">
                  <a:moveTo>
                    <a:pt x="704374" y="540544"/>
                  </a:moveTo>
                  <a:lnTo>
                    <a:pt x="615791" y="7144"/>
                  </a:lnTo>
                  <a:lnTo>
                    <a:pt x="88106" y="71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0ADC793-2A40-4957-9665-DBAE3874209F}"/>
                </a:ext>
              </a:extLst>
            </p:cNvPr>
            <p:cNvSpPr/>
            <p:nvPr/>
          </p:nvSpPr>
          <p:spPr>
            <a:xfrm>
              <a:off x="7651530" y="5412638"/>
              <a:ext cx="997628" cy="790802"/>
            </a:xfrm>
            <a:custGeom>
              <a:avLst/>
              <a:gdLst>
                <a:gd name="connsiteX0" fmla="*/ 742093 w 781050"/>
                <a:gd name="connsiteY0" fmla="*/ 617696 h 619125"/>
                <a:gd name="connsiteX1" fmla="*/ 44863 w 781050"/>
                <a:gd name="connsiteY1" fmla="*/ 617696 h 619125"/>
                <a:gd name="connsiteX2" fmla="*/ 16288 w 781050"/>
                <a:gd name="connsiteY2" fmla="*/ 604361 h 619125"/>
                <a:gd name="connsiteX3" fmla="*/ 7715 w 781050"/>
                <a:gd name="connsiteY3" fmla="*/ 572929 h 619125"/>
                <a:gd name="connsiteX4" fmla="*/ 88678 w 781050"/>
                <a:gd name="connsiteY4" fmla="*/ 39529 h 619125"/>
                <a:gd name="connsiteX5" fmla="*/ 125825 w 781050"/>
                <a:gd name="connsiteY5" fmla="*/ 7144 h 619125"/>
                <a:gd name="connsiteX6" fmla="*/ 653510 w 781050"/>
                <a:gd name="connsiteY6" fmla="*/ 7144 h 619125"/>
                <a:gd name="connsiteX7" fmla="*/ 690658 w 781050"/>
                <a:gd name="connsiteY7" fmla="*/ 39529 h 619125"/>
                <a:gd name="connsiteX8" fmla="*/ 779240 w 781050"/>
                <a:gd name="connsiteY8" fmla="*/ 572929 h 619125"/>
                <a:gd name="connsiteX9" fmla="*/ 770668 w 781050"/>
                <a:gd name="connsiteY9" fmla="*/ 604361 h 619125"/>
                <a:gd name="connsiteX10" fmla="*/ 742093 w 781050"/>
                <a:gd name="connsiteY10" fmla="*/ 617696 h 619125"/>
                <a:gd name="connsiteX11" fmla="*/ 88678 w 781050"/>
                <a:gd name="connsiteY11" fmla="*/ 540544 h 619125"/>
                <a:gd name="connsiteX12" fmla="*/ 697325 w 781050"/>
                <a:gd name="connsiteY12" fmla="*/ 540544 h 619125"/>
                <a:gd name="connsiteX13" fmla="*/ 621125 w 781050"/>
                <a:gd name="connsiteY13" fmla="*/ 84296 h 619125"/>
                <a:gd name="connsiteX14" fmla="*/ 158210 w 781050"/>
                <a:gd name="connsiteY14" fmla="*/ 84296 h 619125"/>
                <a:gd name="connsiteX15" fmla="*/ 88678 w 781050"/>
                <a:gd name="connsiteY15" fmla="*/ 54054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1050" h="619125">
                  <a:moveTo>
                    <a:pt x="742093" y="617696"/>
                  </a:moveTo>
                  <a:lnTo>
                    <a:pt x="44863" y="617696"/>
                  </a:lnTo>
                  <a:cubicBezTo>
                    <a:pt x="33433" y="617696"/>
                    <a:pt x="22955" y="612934"/>
                    <a:pt x="16288" y="604361"/>
                  </a:cubicBezTo>
                  <a:cubicBezTo>
                    <a:pt x="8668" y="595789"/>
                    <a:pt x="5810" y="584359"/>
                    <a:pt x="7715" y="572929"/>
                  </a:cubicBezTo>
                  <a:lnTo>
                    <a:pt x="88678" y="39529"/>
                  </a:lnTo>
                  <a:cubicBezTo>
                    <a:pt x="91535" y="20479"/>
                    <a:pt x="107728" y="7144"/>
                    <a:pt x="125825" y="7144"/>
                  </a:cubicBezTo>
                  <a:lnTo>
                    <a:pt x="653510" y="7144"/>
                  </a:lnTo>
                  <a:cubicBezTo>
                    <a:pt x="671608" y="7144"/>
                    <a:pt x="687800" y="20479"/>
                    <a:pt x="690658" y="39529"/>
                  </a:cubicBezTo>
                  <a:lnTo>
                    <a:pt x="779240" y="572929"/>
                  </a:lnTo>
                  <a:cubicBezTo>
                    <a:pt x="781145" y="584359"/>
                    <a:pt x="778288" y="595789"/>
                    <a:pt x="770668" y="604361"/>
                  </a:cubicBezTo>
                  <a:cubicBezTo>
                    <a:pt x="764000" y="611981"/>
                    <a:pt x="753523" y="617696"/>
                    <a:pt x="742093" y="617696"/>
                  </a:cubicBezTo>
                  <a:close/>
                  <a:moveTo>
                    <a:pt x="88678" y="540544"/>
                  </a:moveTo>
                  <a:lnTo>
                    <a:pt x="697325" y="540544"/>
                  </a:lnTo>
                  <a:lnTo>
                    <a:pt x="621125" y="84296"/>
                  </a:lnTo>
                  <a:lnTo>
                    <a:pt x="158210" y="84296"/>
                  </a:lnTo>
                  <a:lnTo>
                    <a:pt x="88678" y="540544"/>
                  </a:ln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C4664D7-C5DA-41C0-B022-0108540ED583}"/>
                </a:ext>
              </a:extLst>
            </p:cNvPr>
            <p:cNvSpPr/>
            <p:nvPr/>
          </p:nvSpPr>
          <p:spPr>
            <a:xfrm>
              <a:off x="4682493" y="1040765"/>
              <a:ext cx="6934728" cy="3467364"/>
            </a:xfrm>
            <a:custGeom>
              <a:avLst/>
              <a:gdLst>
                <a:gd name="connsiteX0" fmla="*/ 7144 w 5429250"/>
                <a:gd name="connsiteY0" fmla="*/ 7144 h 2714625"/>
                <a:gd name="connsiteX1" fmla="*/ 5428774 w 5429250"/>
                <a:gd name="connsiteY1" fmla="*/ 7144 h 2714625"/>
                <a:gd name="connsiteX2" fmla="*/ 5428774 w 5429250"/>
                <a:gd name="connsiteY2" fmla="*/ 2712244 h 2714625"/>
                <a:gd name="connsiteX3" fmla="*/ 7144 w 5429250"/>
                <a:gd name="connsiteY3" fmla="*/ 2712244 h 271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0" h="2714625">
                  <a:moveTo>
                    <a:pt x="7144" y="7144"/>
                  </a:moveTo>
                  <a:lnTo>
                    <a:pt x="5428774" y="7144"/>
                  </a:lnTo>
                  <a:lnTo>
                    <a:pt x="5428774" y="2712244"/>
                  </a:lnTo>
                  <a:lnTo>
                    <a:pt x="7144" y="2712244"/>
                  </a:ln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0147E95-B5A0-444C-A13F-A05A7B7747A6}"/>
                </a:ext>
              </a:extLst>
            </p:cNvPr>
            <p:cNvSpPr/>
            <p:nvPr/>
          </p:nvSpPr>
          <p:spPr>
            <a:xfrm>
              <a:off x="4531632" y="942217"/>
              <a:ext cx="7238883" cy="4519085"/>
            </a:xfrm>
            <a:custGeom>
              <a:avLst/>
              <a:gdLst>
                <a:gd name="connsiteX0" fmla="*/ 5546884 w 5667375"/>
                <a:gd name="connsiteY0" fmla="*/ 2866549 h 2867025"/>
                <a:gd name="connsiteX1" fmla="*/ 125254 w 5667375"/>
                <a:gd name="connsiteY1" fmla="*/ 2866549 h 2867025"/>
                <a:gd name="connsiteX2" fmla="*/ 7144 w 5667375"/>
                <a:gd name="connsiteY2" fmla="*/ 2789396 h 2867025"/>
                <a:gd name="connsiteX3" fmla="*/ 7144 w 5667375"/>
                <a:gd name="connsiteY3" fmla="*/ 84296 h 2867025"/>
                <a:gd name="connsiteX4" fmla="*/ 125254 w 5667375"/>
                <a:gd name="connsiteY4" fmla="*/ 7144 h 2867025"/>
                <a:gd name="connsiteX5" fmla="*/ 5547837 w 5667375"/>
                <a:gd name="connsiteY5" fmla="*/ 7144 h 2867025"/>
                <a:gd name="connsiteX6" fmla="*/ 5665946 w 5667375"/>
                <a:gd name="connsiteY6" fmla="*/ 84296 h 2867025"/>
                <a:gd name="connsiteX7" fmla="*/ 5665946 w 5667375"/>
                <a:gd name="connsiteY7" fmla="*/ 2789396 h 2867025"/>
                <a:gd name="connsiteX8" fmla="*/ 5546884 w 5667375"/>
                <a:gd name="connsiteY8" fmla="*/ 2866549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375" h="2867025">
                  <a:moveTo>
                    <a:pt x="5546884" y="2866549"/>
                  </a:moveTo>
                  <a:lnTo>
                    <a:pt x="125254" y="2866549"/>
                  </a:lnTo>
                  <a:cubicBezTo>
                    <a:pt x="60484" y="2866549"/>
                    <a:pt x="7144" y="2832259"/>
                    <a:pt x="7144" y="2789396"/>
                  </a:cubicBezTo>
                  <a:lnTo>
                    <a:pt x="7144" y="84296"/>
                  </a:lnTo>
                  <a:cubicBezTo>
                    <a:pt x="7144" y="41434"/>
                    <a:pt x="59531" y="7144"/>
                    <a:pt x="125254" y="7144"/>
                  </a:cubicBezTo>
                  <a:lnTo>
                    <a:pt x="5547837" y="7144"/>
                  </a:lnTo>
                  <a:cubicBezTo>
                    <a:pt x="5612606" y="7144"/>
                    <a:pt x="5665946" y="41434"/>
                    <a:pt x="5665946" y="84296"/>
                  </a:cubicBezTo>
                  <a:lnTo>
                    <a:pt x="5665946" y="2789396"/>
                  </a:lnTo>
                  <a:cubicBezTo>
                    <a:pt x="5664994" y="2832259"/>
                    <a:pt x="5612606" y="2866549"/>
                    <a:pt x="5546884" y="2866549"/>
                  </a:cubicBez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11DC2D7-D877-4138-B3A2-FCCD66BF6E4D}"/>
                </a:ext>
              </a:extLst>
            </p:cNvPr>
            <p:cNvSpPr/>
            <p:nvPr/>
          </p:nvSpPr>
          <p:spPr>
            <a:xfrm>
              <a:off x="7480716" y="5189436"/>
              <a:ext cx="1350447" cy="12166"/>
            </a:xfrm>
            <a:custGeom>
              <a:avLst/>
              <a:gdLst>
                <a:gd name="connsiteX0" fmla="*/ 7144 w 1057275"/>
                <a:gd name="connsiteY0" fmla="*/ 7144 h 9525"/>
                <a:gd name="connsiteX1" fmla="*/ 1054894 w 10572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7275" h="9525">
                  <a:moveTo>
                    <a:pt x="7144" y="7144"/>
                  </a:moveTo>
                  <a:lnTo>
                    <a:pt x="1054894" y="7144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44DB8EB-DA72-43D7-A4B0-C2C7901E9239}"/>
                </a:ext>
              </a:extLst>
            </p:cNvPr>
            <p:cNvSpPr/>
            <p:nvPr/>
          </p:nvSpPr>
          <p:spPr>
            <a:xfrm>
              <a:off x="7383387" y="6044063"/>
              <a:ext cx="1545106" cy="206825"/>
            </a:xfrm>
            <a:custGeom>
              <a:avLst/>
              <a:gdLst>
                <a:gd name="connsiteX0" fmla="*/ 1131094 w 1209675"/>
                <a:gd name="connsiteY0" fmla="*/ 161449 h 161925"/>
                <a:gd name="connsiteX1" fmla="*/ 83344 w 1209675"/>
                <a:gd name="connsiteY1" fmla="*/ 161449 h 161925"/>
                <a:gd name="connsiteX2" fmla="*/ 7144 w 1209675"/>
                <a:gd name="connsiteY2" fmla="*/ 84296 h 161925"/>
                <a:gd name="connsiteX3" fmla="*/ 83344 w 1209675"/>
                <a:gd name="connsiteY3" fmla="*/ 7144 h 161925"/>
                <a:gd name="connsiteX4" fmla="*/ 1131094 w 1209675"/>
                <a:gd name="connsiteY4" fmla="*/ 7144 h 161925"/>
                <a:gd name="connsiteX5" fmla="*/ 1207294 w 1209675"/>
                <a:gd name="connsiteY5" fmla="*/ 84296 h 161925"/>
                <a:gd name="connsiteX6" fmla="*/ 1131094 w 1209675"/>
                <a:gd name="connsiteY6" fmla="*/ 1614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9675" h="161925">
                  <a:moveTo>
                    <a:pt x="1131094" y="161449"/>
                  </a:moveTo>
                  <a:lnTo>
                    <a:pt x="83344" y="161449"/>
                  </a:lnTo>
                  <a:cubicBezTo>
                    <a:pt x="41434" y="161449"/>
                    <a:pt x="7144" y="127159"/>
                    <a:pt x="7144" y="84296"/>
                  </a:cubicBezTo>
                  <a:cubicBezTo>
                    <a:pt x="7144" y="41434"/>
                    <a:pt x="41434" y="7144"/>
                    <a:pt x="83344" y="7144"/>
                  </a:cubicBezTo>
                  <a:lnTo>
                    <a:pt x="1131094" y="7144"/>
                  </a:lnTo>
                  <a:cubicBezTo>
                    <a:pt x="1173004" y="7144"/>
                    <a:pt x="1207294" y="41434"/>
                    <a:pt x="1207294" y="84296"/>
                  </a:cubicBezTo>
                  <a:cubicBezTo>
                    <a:pt x="1206341" y="126206"/>
                    <a:pt x="1173004" y="161449"/>
                    <a:pt x="1131094" y="161449"/>
                  </a:cubicBez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B9F3995-4128-4A2B-BFC2-94E4EEAE630C}"/>
                </a:ext>
              </a:extLst>
            </p:cNvPr>
            <p:cNvSpPr/>
            <p:nvPr/>
          </p:nvSpPr>
          <p:spPr>
            <a:xfrm>
              <a:off x="4675273" y="1043948"/>
              <a:ext cx="6951600" cy="3909600"/>
            </a:xfrm>
            <a:custGeom>
              <a:avLst/>
              <a:gdLst>
                <a:gd name="connsiteX0" fmla="*/ 5487829 w 5553075"/>
                <a:gd name="connsiteY0" fmla="*/ 2249329 h 2247900"/>
                <a:gd name="connsiteX1" fmla="*/ 66199 w 5553075"/>
                <a:gd name="connsiteY1" fmla="*/ 2249329 h 2247900"/>
                <a:gd name="connsiteX2" fmla="*/ 7144 w 5553075"/>
                <a:gd name="connsiteY2" fmla="*/ 2210276 h 2247900"/>
                <a:gd name="connsiteX3" fmla="*/ 7144 w 5553075"/>
                <a:gd name="connsiteY3" fmla="*/ 46196 h 2247900"/>
                <a:gd name="connsiteX4" fmla="*/ 66199 w 5553075"/>
                <a:gd name="connsiteY4" fmla="*/ 7144 h 2247900"/>
                <a:gd name="connsiteX5" fmla="*/ 5488782 w 5553075"/>
                <a:gd name="connsiteY5" fmla="*/ 7144 h 2247900"/>
                <a:gd name="connsiteX6" fmla="*/ 5547837 w 5553075"/>
                <a:gd name="connsiteY6" fmla="*/ 46196 h 2247900"/>
                <a:gd name="connsiteX7" fmla="*/ 5547837 w 5553075"/>
                <a:gd name="connsiteY7" fmla="*/ 2210276 h 2247900"/>
                <a:gd name="connsiteX8" fmla="*/ 5487829 w 5553075"/>
                <a:gd name="connsiteY8" fmla="*/ 2249329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3075" h="2247900">
                  <a:moveTo>
                    <a:pt x="5487829" y="2249329"/>
                  </a:moveTo>
                  <a:lnTo>
                    <a:pt x="66199" y="2249329"/>
                  </a:lnTo>
                  <a:cubicBezTo>
                    <a:pt x="33814" y="2249329"/>
                    <a:pt x="7144" y="2232184"/>
                    <a:pt x="7144" y="2210276"/>
                  </a:cubicBezTo>
                  <a:lnTo>
                    <a:pt x="7144" y="46196"/>
                  </a:lnTo>
                  <a:cubicBezTo>
                    <a:pt x="7144" y="25241"/>
                    <a:pt x="33814" y="7144"/>
                    <a:pt x="66199" y="7144"/>
                  </a:cubicBezTo>
                  <a:lnTo>
                    <a:pt x="5488782" y="7144"/>
                  </a:lnTo>
                  <a:cubicBezTo>
                    <a:pt x="5521166" y="7144"/>
                    <a:pt x="5547837" y="24289"/>
                    <a:pt x="5547837" y="46196"/>
                  </a:cubicBezTo>
                  <a:lnTo>
                    <a:pt x="5547837" y="2210276"/>
                  </a:lnTo>
                  <a:cubicBezTo>
                    <a:pt x="5546884" y="2232184"/>
                    <a:pt x="5520214" y="2249329"/>
                    <a:pt x="5487829" y="22493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CD84F27-E30F-4280-890B-7AF772A82356}"/>
                </a:ext>
              </a:extLst>
            </p:cNvPr>
            <p:cNvSpPr/>
            <p:nvPr/>
          </p:nvSpPr>
          <p:spPr>
            <a:xfrm>
              <a:off x="4636261" y="5107538"/>
              <a:ext cx="121662" cy="121662"/>
            </a:xfrm>
            <a:custGeom>
              <a:avLst/>
              <a:gdLst>
                <a:gd name="connsiteX0" fmla="*/ 94774 w 95250"/>
                <a:gd name="connsiteY0" fmla="*/ 51911 h 95250"/>
                <a:gd name="connsiteX1" fmla="*/ 50959 w 95250"/>
                <a:gd name="connsiteY1" fmla="*/ 96679 h 95250"/>
                <a:gd name="connsiteX2" fmla="*/ 7144 w 95250"/>
                <a:gd name="connsiteY2" fmla="*/ 51911 h 95250"/>
                <a:gd name="connsiteX3" fmla="*/ 50959 w 95250"/>
                <a:gd name="connsiteY3" fmla="*/ 7144 h 95250"/>
                <a:gd name="connsiteX4" fmla="*/ 94774 w 95250"/>
                <a:gd name="connsiteY4" fmla="*/ 519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1911"/>
                  </a:moveTo>
                  <a:cubicBezTo>
                    <a:pt x="94774" y="76676"/>
                    <a:pt x="75724" y="96679"/>
                    <a:pt x="50959" y="96679"/>
                  </a:cubicBezTo>
                  <a:cubicBezTo>
                    <a:pt x="27146" y="96679"/>
                    <a:pt x="7144" y="76676"/>
                    <a:pt x="7144" y="51911"/>
                  </a:cubicBezTo>
                  <a:cubicBezTo>
                    <a:pt x="7144" y="27146"/>
                    <a:pt x="26194" y="7144"/>
                    <a:pt x="50959" y="7144"/>
                  </a:cubicBezTo>
                  <a:cubicBezTo>
                    <a:pt x="74771" y="7144"/>
                    <a:pt x="94774" y="27146"/>
                    <a:pt x="94774" y="51911"/>
                  </a:cubicBezTo>
                  <a:close/>
                </a:path>
              </a:pathLst>
            </a:custGeom>
            <a:solidFill>
              <a:srgbClr val="A7A9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6A168EA-95B0-446F-857A-E3FA35E7D733}"/>
                </a:ext>
              </a:extLst>
            </p:cNvPr>
            <p:cNvSpPr/>
            <p:nvPr/>
          </p:nvSpPr>
          <p:spPr>
            <a:xfrm>
              <a:off x="4830920" y="5103880"/>
              <a:ext cx="121662" cy="121662"/>
            </a:xfrm>
            <a:custGeom>
              <a:avLst/>
              <a:gdLst>
                <a:gd name="connsiteX0" fmla="*/ 94774 w 95250"/>
                <a:gd name="connsiteY0" fmla="*/ 51911 h 95250"/>
                <a:gd name="connsiteX1" fmla="*/ 50959 w 95250"/>
                <a:gd name="connsiteY1" fmla="*/ 96679 h 95250"/>
                <a:gd name="connsiteX2" fmla="*/ 7144 w 95250"/>
                <a:gd name="connsiteY2" fmla="*/ 51911 h 95250"/>
                <a:gd name="connsiteX3" fmla="*/ 50959 w 95250"/>
                <a:gd name="connsiteY3" fmla="*/ 7144 h 95250"/>
                <a:gd name="connsiteX4" fmla="*/ 94774 w 95250"/>
                <a:gd name="connsiteY4" fmla="*/ 519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1911"/>
                  </a:moveTo>
                  <a:cubicBezTo>
                    <a:pt x="94774" y="76676"/>
                    <a:pt x="75724" y="96679"/>
                    <a:pt x="50959" y="96679"/>
                  </a:cubicBezTo>
                  <a:cubicBezTo>
                    <a:pt x="26194" y="96679"/>
                    <a:pt x="7144" y="76676"/>
                    <a:pt x="7144" y="51911"/>
                  </a:cubicBezTo>
                  <a:cubicBezTo>
                    <a:pt x="7144" y="27146"/>
                    <a:pt x="26194" y="7144"/>
                    <a:pt x="50959" y="7144"/>
                  </a:cubicBezTo>
                  <a:cubicBezTo>
                    <a:pt x="75724" y="7144"/>
                    <a:pt x="94774" y="27146"/>
                    <a:pt x="94774" y="51911"/>
                  </a:cubicBezTo>
                  <a:close/>
                </a:path>
              </a:pathLst>
            </a:custGeom>
            <a:solidFill>
              <a:srgbClr val="FB5A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2" name="Video Placeholder">
            <a:extLst>
              <a:ext uri="{FF2B5EF4-FFF2-40B4-BE49-F238E27FC236}">
                <a16:creationId xmlns:a16="http://schemas.microsoft.com/office/drawing/2014/main" id="{F3FFC23C-09CB-4BAF-BBBD-BD49AA9C9ABA}"/>
              </a:ext>
            </a:extLst>
          </p:cNvPr>
          <p:cNvSpPr>
            <a:spLocks noGrp="1"/>
          </p:cNvSpPr>
          <p:nvPr>
            <p:ph type="media" sz="quarter" idx="13"/>
            <p:custDataLst>
              <p:tags r:id="rId1"/>
            </p:custDataLst>
          </p:nvPr>
        </p:nvSpPr>
        <p:spPr bwMode="gray">
          <a:xfrm>
            <a:off x="4719823" y="1326428"/>
            <a:ext cx="6859298" cy="371453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22" name="Text">
            <a:extLst>
              <a:ext uri="{FF2B5EF4-FFF2-40B4-BE49-F238E27FC236}">
                <a16:creationId xmlns:a16="http://schemas.microsoft.com/office/drawing/2014/main" id="{655357FA-C2B7-41A4-8241-0CBE492E6021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39738" y="639763"/>
            <a:ext cx="3875088" cy="562156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8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+ du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creen Shapes">
            <a:extLst>
              <a:ext uri="{FF2B5EF4-FFF2-40B4-BE49-F238E27FC236}">
                <a16:creationId xmlns:a16="http://schemas.microsoft.com/office/drawing/2014/main" id="{81868D26-AFD3-4B70-AF53-CE14F67A6952}"/>
              </a:ext>
            </a:extLst>
          </p:cNvPr>
          <p:cNvGrpSpPr/>
          <p:nvPr userDrawn="1"/>
        </p:nvGrpSpPr>
        <p:grpSpPr>
          <a:xfrm>
            <a:off x="4531632" y="1117338"/>
            <a:ext cx="7249206" cy="5492714"/>
            <a:chOff x="4531632" y="942217"/>
            <a:chExt cx="7249206" cy="5492714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C60CC1BA-C361-4654-A90B-E6CABCB4F64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562475" y="964406"/>
              <a:ext cx="7218363" cy="547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1F5F4E-8E34-47BE-AFD8-4429096BF178}"/>
                </a:ext>
              </a:extLst>
            </p:cNvPr>
            <p:cNvSpPr/>
            <p:nvPr/>
          </p:nvSpPr>
          <p:spPr>
            <a:xfrm>
              <a:off x="7699708" y="5461303"/>
              <a:ext cx="900298" cy="693473"/>
            </a:xfrm>
            <a:custGeom>
              <a:avLst/>
              <a:gdLst>
                <a:gd name="connsiteX0" fmla="*/ 704374 w 704850"/>
                <a:gd name="connsiteY0" fmla="*/ 540544 h 542925"/>
                <a:gd name="connsiteX1" fmla="*/ 615791 w 704850"/>
                <a:gd name="connsiteY1" fmla="*/ 7144 h 542925"/>
                <a:gd name="connsiteX2" fmla="*/ 88106 w 704850"/>
                <a:gd name="connsiteY2" fmla="*/ 7144 h 542925"/>
                <a:gd name="connsiteX3" fmla="*/ 7144 w 704850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542925">
                  <a:moveTo>
                    <a:pt x="704374" y="540544"/>
                  </a:moveTo>
                  <a:lnTo>
                    <a:pt x="615791" y="7144"/>
                  </a:lnTo>
                  <a:lnTo>
                    <a:pt x="88106" y="71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2EDA31-71E5-4A0A-AD63-72D7EDB07261}"/>
                </a:ext>
              </a:extLst>
            </p:cNvPr>
            <p:cNvSpPr/>
            <p:nvPr/>
          </p:nvSpPr>
          <p:spPr>
            <a:xfrm>
              <a:off x="7651530" y="5412638"/>
              <a:ext cx="997628" cy="790802"/>
            </a:xfrm>
            <a:custGeom>
              <a:avLst/>
              <a:gdLst>
                <a:gd name="connsiteX0" fmla="*/ 742093 w 781050"/>
                <a:gd name="connsiteY0" fmla="*/ 617696 h 619125"/>
                <a:gd name="connsiteX1" fmla="*/ 44863 w 781050"/>
                <a:gd name="connsiteY1" fmla="*/ 617696 h 619125"/>
                <a:gd name="connsiteX2" fmla="*/ 16288 w 781050"/>
                <a:gd name="connsiteY2" fmla="*/ 604361 h 619125"/>
                <a:gd name="connsiteX3" fmla="*/ 7715 w 781050"/>
                <a:gd name="connsiteY3" fmla="*/ 572929 h 619125"/>
                <a:gd name="connsiteX4" fmla="*/ 88678 w 781050"/>
                <a:gd name="connsiteY4" fmla="*/ 39529 h 619125"/>
                <a:gd name="connsiteX5" fmla="*/ 125825 w 781050"/>
                <a:gd name="connsiteY5" fmla="*/ 7144 h 619125"/>
                <a:gd name="connsiteX6" fmla="*/ 653510 w 781050"/>
                <a:gd name="connsiteY6" fmla="*/ 7144 h 619125"/>
                <a:gd name="connsiteX7" fmla="*/ 690658 w 781050"/>
                <a:gd name="connsiteY7" fmla="*/ 39529 h 619125"/>
                <a:gd name="connsiteX8" fmla="*/ 779240 w 781050"/>
                <a:gd name="connsiteY8" fmla="*/ 572929 h 619125"/>
                <a:gd name="connsiteX9" fmla="*/ 770668 w 781050"/>
                <a:gd name="connsiteY9" fmla="*/ 604361 h 619125"/>
                <a:gd name="connsiteX10" fmla="*/ 742093 w 781050"/>
                <a:gd name="connsiteY10" fmla="*/ 617696 h 619125"/>
                <a:gd name="connsiteX11" fmla="*/ 88678 w 781050"/>
                <a:gd name="connsiteY11" fmla="*/ 540544 h 619125"/>
                <a:gd name="connsiteX12" fmla="*/ 697325 w 781050"/>
                <a:gd name="connsiteY12" fmla="*/ 540544 h 619125"/>
                <a:gd name="connsiteX13" fmla="*/ 621125 w 781050"/>
                <a:gd name="connsiteY13" fmla="*/ 84296 h 619125"/>
                <a:gd name="connsiteX14" fmla="*/ 158210 w 781050"/>
                <a:gd name="connsiteY14" fmla="*/ 84296 h 619125"/>
                <a:gd name="connsiteX15" fmla="*/ 88678 w 781050"/>
                <a:gd name="connsiteY15" fmla="*/ 54054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1050" h="619125">
                  <a:moveTo>
                    <a:pt x="742093" y="617696"/>
                  </a:moveTo>
                  <a:lnTo>
                    <a:pt x="44863" y="617696"/>
                  </a:lnTo>
                  <a:cubicBezTo>
                    <a:pt x="33433" y="617696"/>
                    <a:pt x="22955" y="612934"/>
                    <a:pt x="16288" y="604361"/>
                  </a:cubicBezTo>
                  <a:cubicBezTo>
                    <a:pt x="8668" y="595789"/>
                    <a:pt x="5810" y="584359"/>
                    <a:pt x="7715" y="572929"/>
                  </a:cubicBezTo>
                  <a:lnTo>
                    <a:pt x="88678" y="39529"/>
                  </a:lnTo>
                  <a:cubicBezTo>
                    <a:pt x="91535" y="20479"/>
                    <a:pt x="107728" y="7144"/>
                    <a:pt x="125825" y="7144"/>
                  </a:cubicBezTo>
                  <a:lnTo>
                    <a:pt x="653510" y="7144"/>
                  </a:lnTo>
                  <a:cubicBezTo>
                    <a:pt x="671608" y="7144"/>
                    <a:pt x="687800" y="20479"/>
                    <a:pt x="690658" y="39529"/>
                  </a:cubicBezTo>
                  <a:lnTo>
                    <a:pt x="779240" y="572929"/>
                  </a:lnTo>
                  <a:cubicBezTo>
                    <a:pt x="781145" y="584359"/>
                    <a:pt x="778288" y="595789"/>
                    <a:pt x="770668" y="604361"/>
                  </a:cubicBezTo>
                  <a:cubicBezTo>
                    <a:pt x="764000" y="611981"/>
                    <a:pt x="753523" y="617696"/>
                    <a:pt x="742093" y="617696"/>
                  </a:cubicBezTo>
                  <a:close/>
                  <a:moveTo>
                    <a:pt x="88678" y="540544"/>
                  </a:moveTo>
                  <a:lnTo>
                    <a:pt x="697325" y="540544"/>
                  </a:lnTo>
                  <a:lnTo>
                    <a:pt x="621125" y="84296"/>
                  </a:lnTo>
                  <a:lnTo>
                    <a:pt x="158210" y="84296"/>
                  </a:lnTo>
                  <a:lnTo>
                    <a:pt x="88678" y="540544"/>
                  </a:ln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2ECFCFE-FDAD-494A-A944-8C83C991A1AE}"/>
                </a:ext>
              </a:extLst>
            </p:cNvPr>
            <p:cNvSpPr/>
            <p:nvPr/>
          </p:nvSpPr>
          <p:spPr>
            <a:xfrm>
              <a:off x="4682493" y="1040765"/>
              <a:ext cx="6934728" cy="3467364"/>
            </a:xfrm>
            <a:custGeom>
              <a:avLst/>
              <a:gdLst>
                <a:gd name="connsiteX0" fmla="*/ 7144 w 5429250"/>
                <a:gd name="connsiteY0" fmla="*/ 7144 h 2714625"/>
                <a:gd name="connsiteX1" fmla="*/ 5428774 w 5429250"/>
                <a:gd name="connsiteY1" fmla="*/ 7144 h 2714625"/>
                <a:gd name="connsiteX2" fmla="*/ 5428774 w 5429250"/>
                <a:gd name="connsiteY2" fmla="*/ 2712244 h 2714625"/>
                <a:gd name="connsiteX3" fmla="*/ 7144 w 5429250"/>
                <a:gd name="connsiteY3" fmla="*/ 2712244 h 271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0" h="2714625">
                  <a:moveTo>
                    <a:pt x="7144" y="7144"/>
                  </a:moveTo>
                  <a:lnTo>
                    <a:pt x="5428774" y="7144"/>
                  </a:lnTo>
                  <a:lnTo>
                    <a:pt x="5428774" y="2712244"/>
                  </a:lnTo>
                  <a:lnTo>
                    <a:pt x="7144" y="2712244"/>
                  </a:ln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7EEC9C-6949-4528-8EDA-37B3C3D46871}"/>
                </a:ext>
              </a:extLst>
            </p:cNvPr>
            <p:cNvSpPr/>
            <p:nvPr/>
          </p:nvSpPr>
          <p:spPr>
            <a:xfrm>
              <a:off x="4531632" y="942217"/>
              <a:ext cx="7238883" cy="4519085"/>
            </a:xfrm>
            <a:custGeom>
              <a:avLst/>
              <a:gdLst>
                <a:gd name="connsiteX0" fmla="*/ 5546884 w 5667375"/>
                <a:gd name="connsiteY0" fmla="*/ 2866549 h 2867025"/>
                <a:gd name="connsiteX1" fmla="*/ 125254 w 5667375"/>
                <a:gd name="connsiteY1" fmla="*/ 2866549 h 2867025"/>
                <a:gd name="connsiteX2" fmla="*/ 7144 w 5667375"/>
                <a:gd name="connsiteY2" fmla="*/ 2789396 h 2867025"/>
                <a:gd name="connsiteX3" fmla="*/ 7144 w 5667375"/>
                <a:gd name="connsiteY3" fmla="*/ 84296 h 2867025"/>
                <a:gd name="connsiteX4" fmla="*/ 125254 w 5667375"/>
                <a:gd name="connsiteY4" fmla="*/ 7144 h 2867025"/>
                <a:gd name="connsiteX5" fmla="*/ 5547837 w 5667375"/>
                <a:gd name="connsiteY5" fmla="*/ 7144 h 2867025"/>
                <a:gd name="connsiteX6" fmla="*/ 5665946 w 5667375"/>
                <a:gd name="connsiteY6" fmla="*/ 84296 h 2867025"/>
                <a:gd name="connsiteX7" fmla="*/ 5665946 w 5667375"/>
                <a:gd name="connsiteY7" fmla="*/ 2789396 h 2867025"/>
                <a:gd name="connsiteX8" fmla="*/ 5546884 w 5667375"/>
                <a:gd name="connsiteY8" fmla="*/ 2866549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375" h="2867025">
                  <a:moveTo>
                    <a:pt x="5546884" y="2866549"/>
                  </a:moveTo>
                  <a:lnTo>
                    <a:pt x="125254" y="2866549"/>
                  </a:lnTo>
                  <a:cubicBezTo>
                    <a:pt x="60484" y="2866549"/>
                    <a:pt x="7144" y="2832259"/>
                    <a:pt x="7144" y="2789396"/>
                  </a:cubicBezTo>
                  <a:lnTo>
                    <a:pt x="7144" y="84296"/>
                  </a:lnTo>
                  <a:cubicBezTo>
                    <a:pt x="7144" y="41434"/>
                    <a:pt x="59531" y="7144"/>
                    <a:pt x="125254" y="7144"/>
                  </a:cubicBezTo>
                  <a:lnTo>
                    <a:pt x="5547837" y="7144"/>
                  </a:lnTo>
                  <a:cubicBezTo>
                    <a:pt x="5612606" y="7144"/>
                    <a:pt x="5665946" y="41434"/>
                    <a:pt x="5665946" y="84296"/>
                  </a:cubicBezTo>
                  <a:lnTo>
                    <a:pt x="5665946" y="2789396"/>
                  </a:lnTo>
                  <a:cubicBezTo>
                    <a:pt x="5664994" y="2832259"/>
                    <a:pt x="5612606" y="2866549"/>
                    <a:pt x="5546884" y="2866549"/>
                  </a:cubicBez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270723-E2AA-4485-B512-09CD0F9AD7D8}"/>
                </a:ext>
              </a:extLst>
            </p:cNvPr>
            <p:cNvSpPr/>
            <p:nvPr/>
          </p:nvSpPr>
          <p:spPr>
            <a:xfrm>
              <a:off x="7480716" y="5189436"/>
              <a:ext cx="1350447" cy="12166"/>
            </a:xfrm>
            <a:custGeom>
              <a:avLst/>
              <a:gdLst>
                <a:gd name="connsiteX0" fmla="*/ 7144 w 1057275"/>
                <a:gd name="connsiteY0" fmla="*/ 7144 h 9525"/>
                <a:gd name="connsiteX1" fmla="*/ 1054894 w 10572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7275" h="9525">
                  <a:moveTo>
                    <a:pt x="7144" y="7144"/>
                  </a:moveTo>
                  <a:lnTo>
                    <a:pt x="1054894" y="7144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0C8DA0E-1C8F-4680-8E93-1CE1BCF33E64}"/>
                </a:ext>
              </a:extLst>
            </p:cNvPr>
            <p:cNvSpPr/>
            <p:nvPr/>
          </p:nvSpPr>
          <p:spPr>
            <a:xfrm>
              <a:off x="7383387" y="6044063"/>
              <a:ext cx="1545106" cy="206825"/>
            </a:xfrm>
            <a:custGeom>
              <a:avLst/>
              <a:gdLst>
                <a:gd name="connsiteX0" fmla="*/ 1131094 w 1209675"/>
                <a:gd name="connsiteY0" fmla="*/ 161449 h 161925"/>
                <a:gd name="connsiteX1" fmla="*/ 83344 w 1209675"/>
                <a:gd name="connsiteY1" fmla="*/ 161449 h 161925"/>
                <a:gd name="connsiteX2" fmla="*/ 7144 w 1209675"/>
                <a:gd name="connsiteY2" fmla="*/ 84296 h 161925"/>
                <a:gd name="connsiteX3" fmla="*/ 83344 w 1209675"/>
                <a:gd name="connsiteY3" fmla="*/ 7144 h 161925"/>
                <a:gd name="connsiteX4" fmla="*/ 1131094 w 1209675"/>
                <a:gd name="connsiteY4" fmla="*/ 7144 h 161925"/>
                <a:gd name="connsiteX5" fmla="*/ 1207294 w 1209675"/>
                <a:gd name="connsiteY5" fmla="*/ 84296 h 161925"/>
                <a:gd name="connsiteX6" fmla="*/ 1131094 w 1209675"/>
                <a:gd name="connsiteY6" fmla="*/ 1614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9675" h="161925">
                  <a:moveTo>
                    <a:pt x="1131094" y="161449"/>
                  </a:moveTo>
                  <a:lnTo>
                    <a:pt x="83344" y="161449"/>
                  </a:lnTo>
                  <a:cubicBezTo>
                    <a:pt x="41434" y="161449"/>
                    <a:pt x="7144" y="127159"/>
                    <a:pt x="7144" y="84296"/>
                  </a:cubicBezTo>
                  <a:cubicBezTo>
                    <a:pt x="7144" y="41434"/>
                    <a:pt x="41434" y="7144"/>
                    <a:pt x="83344" y="7144"/>
                  </a:cubicBezTo>
                  <a:lnTo>
                    <a:pt x="1131094" y="7144"/>
                  </a:lnTo>
                  <a:cubicBezTo>
                    <a:pt x="1173004" y="7144"/>
                    <a:pt x="1207294" y="41434"/>
                    <a:pt x="1207294" y="84296"/>
                  </a:cubicBezTo>
                  <a:cubicBezTo>
                    <a:pt x="1206341" y="126206"/>
                    <a:pt x="1173004" y="161449"/>
                    <a:pt x="1131094" y="161449"/>
                  </a:cubicBez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3F5926D-FB22-4A3C-A9E6-2B58FC3ECEEE}"/>
                </a:ext>
              </a:extLst>
            </p:cNvPr>
            <p:cNvSpPr/>
            <p:nvPr/>
          </p:nvSpPr>
          <p:spPr>
            <a:xfrm>
              <a:off x="4675273" y="1043948"/>
              <a:ext cx="6951600" cy="3909600"/>
            </a:xfrm>
            <a:custGeom>
              <a:avLst/>
              <a:gdLst>
                <a:gd name="connsiteX0" fmla="*/ 5487829 w 5553075"/>
                <a:gd name="connsiteY0" fmla="*/ 2249329 h 2247900"/>
                <a:gd name="connsiteX1" fmla="*/ 66199 w 5553075"/>
                <a:gd name="connsiteY1" fmla="*/ 2249329 h 2247900"/>
                <a:gd name="connsiteX2" fmla="*/ 7144 w 5553075"/>
                <a:gd name="connsiteY2" fmla="*/ 2210276 h 2247900"/>
                <a:gd name="connsiteX3" fmla="*/ 7144 w 5553075"/>
                <a:gd name="connsiteY3" fmla="*/ 46196 h 2247900"/>
                <a:gd name="connsiteX4" fmla="*/ 66199 w 5553075"/>
                <a:gd name="connsiteY4" fmla="*/ 7144 h 2247900"/>
                <a:gd name="connsiteX5" fmla="*/ 5488782 w 5553075"/>
                <a:gd name="connsiteY5" fmla="*/ 7144 h 2247900"/>
                <a:gd name="connsiteX6" fmla="*/ 5547837 w 5553075"/>
                <a:gd name="connsiteY6" fmla="*/ 46196 h 2247900"/>
                <a:gd name="connsiteX7" fmla="*/ 5547837 w 5553075"/>
                <a:gd name="connsiteY7" fmla="*/ 2210276 h 2247900"/>
                <a:gd name="connsiteX8" fmla="*/ 5487829 w 5553075"/>
                <a:gd name="connsiteY8" fmla="*/ 2249329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3075" h="2247900">
                  <a:moveTo>
                    <a:pt x="5487829" y="2249329"/>
                  </a:moveTo>
                  <a:lnTo>
                    <a:pt x="66199" y="2249329"/>
                  </a:lnTo>
                  <a:cubicBezTo>
                    <a:pt x="33814" y="2249329"/>
                    <a:pt x="7144" y="2232184"/>
                    <a:pt x="7144" y="2210276"/>
                  </a:cubicBezTo>
                  <a:lnTo>
                    <a:pt x="7144" y="46196"/>
                  </a:lnTo>
                  <a:cubicBezTo>
                    <a:pt x="7144" y="25241"/>
                    <a:pt x="33814" y="7144"/>
                    <a:pt x="66199" y="7144"/>
                  </a:cubicBezTo>
                  <a:lnTo>
                    <a:pt x="5488782" y="7144"/>
                  </a:lnTo>
                  <a:cubicBezTo>
                    <a:pt x="5521166" y="7144"/>
                    <a:pt x="5547837" y="24289"/>
                    <a:pt x="5547837" y="46196"/>
                  </a:cubicBezTo>
                  <a:lnTo>
                    <a:pt x="5547837" y="2210276"/>
                  </a:lnTo>
                  <a:cubicBezTo>
                    <a:pt x="5546884" y="2232184"/>
                    <a:pt x="5520214" y="2249329"/>
                    <a:pt x="5487829" y="22493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45F1CF0-3482-4BD7-905E-7BC03B98E34F}"/>
                </a:ext>
              </a:extLst>
            </p:cNvPr>
            <p:cNvSpPr/>
            <p:nvPr/>
          </p:nvSpPr>
          <p:spPr>
            <a:xfrm>
              <a:off x="4636261" y="5107538"/>
              <a:ext cx="121662" cy="121662"/>
            </a:xfrm>
            <a:custGeom>
              <a:avLst/>
              <a:gdLst>
                <a:gd name="connsiteX0" fmla="*/ 94774 w 95250"/>
                <a:gd name="connsiteY0" fmla="*/ 51911 h 95250"/>
                <a:gd name="connsiteX1" fmla="*/ 50959 w 95250"/>
                <a:gd name="connsiteY1" fmla="*/ 96679 h 95250"/>
                <a:gd name="connsiteX2" fmla="*/ 7144 w 95250"/>
                <a:gd name="connsiteY2" fmla="*/ 51911 h 95250"/>
                <a:gd name="connsiteX3" fmla="*/ 50959 w 95250"/>
                <a:gd name="connsiteY3" fmla="*/ 7144 h 95250"/>
                <a:gd name="connsiteX4" fmla="*/ 94774 w 95250"/>
                <a:gd name="connsiteY4" fmla="*/ 519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1911"/>
                  </a:moveTo>
                  <a:cubicBezTo>
                    <a:pt x="94774" y="76676"/>
                    <a:pt x="75724" y="96679"/>
                    <a:pt x="50959" y="96679"/>
                  </a:cubicBezTo>
                  <a:cubicBezTo>
                    <a:pt x="27146" y="96679"/>
                    <a:pt x="7144" y="76676"/>
                    <a:pt x="7144" y="51911"/>
                  </a:cubicBezTo>
                  <a:cubicBezTo>
                    <a:pt x="7144" y="27146"/>
                    <a:pt x="26194" y="7144"/>
                    <a:pt x="50959" y="7144"/>
                  </a:cubicBezTo>
                  <a:cubicBezTo>
                    <a:pt x="74771" y="7144"/>
                    <a:pt x="94774" y="27146"/>
                    <a:pt x="94774" y="51911"/>
                  </a:cubicBezTo>
                  <a:close/>
                </a:path>
              </a:pathLst>
            </a:custGeom>
            <a:solidFill>
              <a:srgbClr val="A7A9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CE36E0-AC33-417F-82D7-C113782C4B15}"/>
                </a:ext>
              </a:extLst>
            </p:cNvPr>
            <p:cNvSpPr/>
            <p:nvPr/>
          </p:nvSpPr>
          <p:spPr>
            <a:xfrm>
              <a:off x="4830920" y="5103880"/>
              <a:ext cx="121662" cy="121662"/>
            </a:xfrm>
            <a:custGeom>
              <a:avLst/>
              <a:gdLst>
                <a:gd name="connsiteX0" fmla="*/ 94774 w 95250"/>
                <a:gd name="connsiteY0" fmla="*/ 51911 h 95250"/>
                <a:gd name="connsiteX1" fmla="*/ 50959 w 95250"/>
                <a:gd name="connsiteY1" fmla="*/ 96679 h 95250"/>
                <a:gd name="connsiteX2" fmla="*/ 7144 w 95250"/>
                <a:gd name="connsiteY2" fmla="*/ 51911 h 95250"/>
                <a:gd name="connsiteX3" fmla="*/ 50959 w 95250"/>
                <a:gd name="connsiteY3" fmla="*/ 7144 h 95250"/>
                <a:gd name="connsiteX4" fmla="*/ 94774 w 95250"/>
                <a:gd name="connsiteY4" fmla="*/ 519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1911"/>
                  </a:moveTo>
                  <a:cubicBezTo>
                    <a:pt x="94774" y="76676"/>
                    <a:pt x="75724" y="96679"/>
                    <a:pt x="50959" y="96679"/>
                  </a:cubicBezTo>
                  <a:cubicBezTo>
                    <a:pt x="26194" y="96679"/>
                    <a:pt x="7144" y="76676"/>
                    <a:pt x="7144" y="51911"/>
                  </a:cubicBezTo>
                  <a:cubicBezTo>
                    <a:pt x="7144" y="27146"/>
                    <a:pt x="26194" y="7144"/>
                    <a:pt x="50959" y="7144"/>
                  </a:cubicBezTo>
                  <a:cubicBezTo>
                    <a:pt x="75724" y="7144"/>
                    <a:pt x="94774" y="27146"/>
                    <a:pt x="94774" y="51911"/>
                  </a:cubicBezTo>
                  <a:close/>
                </a:path>
              </a:pathLst>
            </a:custGeom>
            <a:solidFill>
              <a:srgbClr val="FB5A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0" name="AutoShape 3">
            <a:extLst>
              <a:ext uri="{FF2B5EF4-FFF2-40B4-BE49-F238E27FC236}">
                <a16:creationId xmlns:a16="http://schemas.microsoft.com/office/drawing/2014/main" id="{4B57715D-0D45-41CF-9242-4A8F0E5536D8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562475" y="959507"/>
            <a:ext cx="7218363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Pic 1">
            <a:extLst>
              <a:ext uri="{FF2B5EF4-FFF2-40B4-BE49-F238E27FC236}">
                <a16:creationId xmlns:a16="http://schemas.microsoft.com/office/drawing/2014/main" id="{5F140B81-154B-4E9F-85C8-38B5A67623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4799856" y="1277635"/>
            <a:ext cx="3236208" cy="3787425"/>
          </a:xfrm>
          <a:solidFill>
            <a:schemeClr val="bg1"/>
          </a:solidFill>
        </p:spPr>
        <p:txBody>
          <a:bodyPr anchor="ctr"/>
          <a:lstStyle>
            <a:lvl1pPr algn="ctr">
              <a:defRPr sz="20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 2">
            <a:extLst>
              <a:ext uri="{FF2B5EF4-FFF2-40B4-BE49-F238E27FC236}">
                <a16:creationId xmlns:a16="http://schemas.microsoft.com/office/drawing/2014/main" id="{584CDB9B-4267-4304-98FB-91087CA40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8260392" y="1277635"/>
            <a:ext cx="3236208" cy="3787425"/>
          </a:xfrm>
          <a:solidFill>
            <a:schemeClr val="bg1"/>
          </a:solidFill>
        </p:spPr>
        <p:txBody>
          <a:bodyPr anchor="ctr"/>
          <a:lstStyle>
            <a:lvl1pPr algn="ctr">
              <a:defRPr sz="20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">
            <a:extLst>
              <a:ext uri="{FF2B5EF4-FFF2-40B4-BE49-F238E27FC236}">
                <a16:creationId xmlns:a16="http://schemas.microsoft.com/office/drawing/2014/main" id="{655357FA-C2B7-41A4-8241-0CBE492E60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639763"/>
            <a:ext cx="3875088" cy="562156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+ image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creen Shapes">
            <a:extLst>
              <a:ext uri="{FF2B5EF4-FFF2-40B4-BE49-F238E27FC236}">
                <a16:creationId xmlns:a16="http://schemas.microsoft.com/office/drawing/2014/main" id="{81E17560-3AB4-487A-9A26-6D6C16D23DD5}"/>
              </a:ext>
            </a:extLst>
          </p:cNvPr>
          <p:cNvGrpSpPr/>
          <p:nvPr userDrawn="1"/>
        </p:nvGrpSpPr>
        <p:grpSpPr>
          <a:xfrm>
            <a:off x="2471397" y="1117338"/>
            <a:ext cx="7249206" cy="5492714"/>
            <a:chOff x="4531632" y="942217"/>
            <a:chExt cx="7249206" cy="5492714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4B57715D-0D45-41CF-9242-4A8F0E5536D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562475" y="964406"/>
              <a:ext cx="7218363" cy="547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338ECA-36B6-441A-A47F-AAB60046388D}"/>
                </a:ext>
              </a:extLst>
            </p:cNvPr>
            <p:cNvSpPr/>
            <p:nvPr/>
          </p:nvSpPr>
          <p:spPr>
            <a:xfrm>
              <a:off x="7699708" y="5461303"/>
              <a:ext cx="900298" cy="693473"/>
            </a:xfrm>
            <a:custGeom>
              <a:avLst/>
              <a:gdLst>
                <a:gd name="connsiteX0" fmla="*/ 704374 w 704850"/>
                <a:gd name="connsiteY0" fmla="*/ 540544 h 542925"/>
                <a:gd name="connsiteX1" fmla="*/ 615791 w 704850"/>
                <a:gd name="connsiteY1" fmla="*/ 7144 h 542925"/>
                <a:gd name="connsiteX2" fmla="*/ 88106 w 704850"/>
                <a:gd name="connsiteY2" fmla="*/ 7144 h 542925"/>
                <a:gd name="connsiteX3" fmla="*/ 7144 w 704850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542925">
                  <a:moveTo>
                    <a:pt x="704374" y="540544"/>
                  </a:moveTo>
                  <a:lnTo>
                    <a:pt x="615791" y="7144"/>
                  </a:lnTo>
                  <a:lnTo>
                    <a:pt x="88106" y="71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D9C2E3-E576-43F5-8BC1-CE3F7C5F84B0}"/>
                </a:ext>
              </a:extLst>
            </p:cNvPr>
            <p:cNvSpPr/>
            <p:nvPr/>
          </p:nvSpPr>
          <p:spPr>
            <a:xfrm>
              <a:off x="7651530" y="5412638"/>
              <a:ext cx="997628" cy="790802"/>
            </a:xfrm>
            <a:custGeom>
              <a:avLst/>
              <a:gdLst>
                <a:gd name="connsiteX0" fmla="*/ 742093 w 781050"/>
                <a:gd name="connsiteY0" fmla="*/ 617696 h 619125"/>
                <a:gd name="connsiteX1" fmla="*/ 44863 w 781050"/>
                <a:gd name="connsiteY1" fmla="*/ 617696 h 619125"/>
                <a:gd name="connsiteX2" fmla="*/ 16288 w 781050"/>
                <a:gd name="connsiteY2" fmla="*/ 604361 h 619125"/>
                <a:gd name="connsiteX3" fmla="*/ 7715 w 781050"/>
                <a:gd name="connsiteY3" fmla="*/ 572929 h 619125"/>
                <a:gd name="connsiteX4" fmla="*/ 88678 w 781050"/>
                <a:gd name="connsiteY4" fmla="*/ 39529 h 619125"/>
                <a:gd name="connsiteX5" fmla="*/ 125825 w 781050"/>
                <a:gd name="connsiteY5" fmla="*/ 7144 h 619125"/>
                <a:gd name="connsiteX6" fmla="*/ 653510 w 781050"/>
                <a:gd name="connsiteY6" fmla="*/ 7144 h 619125"/>
                <a:gd name="connsiteX7" fmla="*/ 690658 w 781050"/>
                <a:gd name="connsiteY7" fmla="*/ 39529 h 619125"/>
                <a:gd name="connsiteX8" fmla="*/ 779240 w 781050"/>
                <a:gd name="connsiteY8" fmla="*/ 572929 h 619125"/>
                <a:gd name="connsiteX9" fmla="*/ 770668 w 781050"/>
                <a:gd name="connsiteY9" fmla="*/ 604361 h 619125"/>
                <a:gd name="connsiteX10" fmla="*/ 742093 w 781050"/>
                <a:gd name="connsiteY10" fmla="*/ 617696 h 619125"/>
                <a:gd name="connsiteX11" fmla="*/ 88678 w 781050"/>
                <a:gd name="connsiteY11" fmla="*/ 540544 h 619125"/>
                <a:gd name="connsiteX12" fmla="*/ 697325 w 781050"/>
                <a:gd name="connsiteY12" fmla="*/ 540544 h 619125"/>
                <a:gd name="connsiteX13" fmla="*/ 621125 w 781050"/>
                <a:gd name="connsiteY13" fmla="*/ 84296 h 619125"/>
                <a:gd name="connsiteX14" fmla="*/ 158210 w 781050"/>
                <a:gd name="connsiteY14" fmla="*/ 84296 h 619125"/>
                <a:gd name="connsiteX15" fmla="*/ 88678 w 781050"/>
                <a:gd name="connsiteY15" fmla="*/ 54054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1050" h="619125">
                  <a:moveTo>
                    <a:pt x="742093" y="617696"/>
                  </a:moveTo>
                  <a:lnTo>
                    <a:pt x="44863" y="617696"/>
                  </a:lnTo>
                  <a:cubicBezTo>
                    <a:pt x="33433" y="617696"/>
                    <a:pt x="22955" y="612934"/>
                    <a:pt x="16288" y="604361"/>
                  </a:cubicBezTo>
                  <a:cubicBezTo>
                    <a:pt x="8668" y="595789"/>
                    <a:pt x="5810" y="584359"/>
                    <a:pt x="7715" y="572929"/>
                  </a:cubicBezTo>
                  <a:lnTo>
                    <a:pt x="88678" y="39529"/>
                  </a:lnTo>
                  <a:cubicBezTo>
                    <a:pt x="91535" y="20479"/>
                    <a:pt x="107728" y="7144"/>
                    <a:pt x="125825" y="7144"/>
                  </a:cubicBezTo>
                  <a:lnTo>
                    <a:pt x="653510" y="7144"/>
                  </a:lnTo>
                  <a:cubicBezTo>
                    <a:pt x="671608" y="7144"/>
                    <a:pt x="687800" y="20479"/>
                    <a:pt x="690658" y="39529"/>
                  </a:cubicBezTo>
                  <a:lnTo>
                    <a:pt x="779240" y="572929"/>
                  </a:lnTo>
                  <a:cubicBezTo>
                    <a:pt x="781145" y="584359"/>
                    <a:pt x="778288" y="595789"/>
                    <a:pt x="770668" y="604361"/>
                  </a:cubicBezTo>
                  <a:cubicBezTo>
                    <a:pt x="764000" y="611981"/>
                    <a:pt x="753523" y="617696"/>
                    <a:pt x="742093" y="617696"/>
                  </a:cubicBezTo>
                  <a:close/>
                  <a:moveTo>
                    <a:pt x="88678" y="540544"/>
                  </a:moveTo>
                  <a:lnTo>
                    <a:pt x="697325" y="540544"/>
                  </a:lnTo>
                  <a:lnTo>
                    <a:pt x="621125" y="84296"/>
                  </a:lnTo>
                  <a:lnTo>
                    <a:pt x="158210" y="84296"/>
                  </a:lnTo>
                  <a:lnTo>
                    <a:pt x="88678" y="540544"/>
                  </a:ln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C17B760-E39E-4C04-B446-F7734C273CCE}"/>
                </a:ext>
              </a:extLst>
            </p:cNvPr>
            <p:cNvSpPr/>
            <p:nvPr/>
          </p:nvSpPr>
          <p:spPr>
            <a:xfrm>
              <a:off x="4682493" y="1040765"/>
              <a:ext cx="6934728" cy="3467364"/>
            </a:xfrm>
            <a:custGeom>
              <a:avLst/>
              <a:gdLst>
                <a:gd name="connsiteX0" fmla="*/ 7144 w 5429250"/>
                <a:gd name="connsiteY0" fmla="*/ 7144 h 2714625"/>
                <a:gd name="connsiteX1" fmla="*/ 5428774 w 5429250"/>
                <a:gd name="connsiteY1" fmla="*/ 7144 h 2714625"/>
                <a:gd name="connsiteX2" fmla="*/ 5428774 w 5429250"/>
                <a:gd name="connsiteY2" fmla="*/ 2712244 h 2714625"/>
                <a:gd name="connsiteX3" fmla="*/ 7144 w 5429250"/>
                <a:gd name="connsiteY3" fmla="*/ 2712244 h 271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0" h="2714625">
                  <a:moveTo>
                    <a:pt x="7144" y="7144"/>
                  </a:moveTo>
                  <a:lnTo>
                    <a:pt x="5428774" y="7144"/>
                  </a:lnTo>
                  <a:lnTo>
                    <a:pt x="5428774" y="2712244"/>
                  </a:lnTo>
                  <a:lnTo>
                    <a:pt x="7144" y="2712244"/>
                  </a:ln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1D6558-1671-4D3D-AE8A-899E1229DFF2}"/>
                </a:ext>
              </a:extLst>
            </p:cNvPr>
            <p:cNvSpPr/>
            <p:nvPr/>
          </p:nvSpPr>
          <p:spPr>
            <a:xfrm>
              <a:off x="4531632" y="942217"/>
              <a:ext cx="7238883" cy="4519085"/>
            </a:xfrm>
            <a:custGeom>
              <a:avLst/>
              <a:gdLst>
                <a:gd name="connsiteX0" fmla="*/ 5546884 w 5667375"/>
                <a:gd name="connsiteY0" fmla="*/ 2866549 h 2867025"/>
                <a:gd name="connsiteX1" fmla="*/ 125254 w 5667375"/>
                <a:gd name="connsiteY1" fmla="*/ 2866549 h 2867025"/>
                <a:gd name="connsiteX2" fmla="*/ 7144 w 5667375"/>
                <a:gd name="connsiteY2" fmla="*/ 2789396 h 2867025"/>
                <a:gd name="connsiteX3" fmla="*/ 7144 w 5667375"/>
                <a:gd name="connsiteY3" fmla="*/ 84296 h 2867025"/>
                <a:gd name="connsiteX4" fmla="*/ 125254 w 5667375"/>
                <a:gd name="connsiteY4" fmla="*/ 7144 h 2867025"/>
                <a:gd name="connsiteX5" fmla="*/ 5547837 w 5667375"/>
                <a:gd name="connsiteY5" fmla="*/ 7144 h 2867025"/>
                <a:gd name="connsiteX6" fmla="*/ 5665946 w 5667375"/>
                <a:gd name="connsiteY6" fmla="*/ 84296 h 2867025"/>
                <a:gd name="connsiteX7" fmla="*/ 5665946 w 5667375"/>
                <a:gd name="connsiteY7" fmla="*/ 2789396 h 2867025"/>
                <a:gd name="connsiteX8" fmla="*/ 5546884 w 5667375"/>
                <a:gd name="connsiteY8" fmla="*/ 2866549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375" h="2867025">
                  <a:moveTo>
                    <a:pt x="5546884" y="2866549"/>
                  </a:moveTo>
                  <a:lnTo>
                    <a:pt x="125254" y="2866549"/>
                  </a:lnTo>
                  <a:cubicBezTo>
                    <a:pt x="60484" y="2866549"/>
                    <a:pt x="7144" y="2832259"/>
                    <a:pt x="7144" y="2789396"/>
                  </a:cubicBezTo>
                  <a:lnTo>
                    <a:pt x="7144" y="84296"/>
                  </a:lnTo>
                  <a:cubicBezTo>
                    <a:pt x="7144" y="41434"/>
                    <a:pt x="59531" y="7144"/>
                    <a:pt x="125254" y="7144"/>
                  </a:cubicBezTo>
                  <a:lnTo>
                    <a:pt x="5547837" y="7144"/>
                  </a:lnTo>
                  <a:cubicBezTo>
                    <a:pt x="5612606" y="7144"/>
                    <a:pt x="5665946" y="41434"/>
                    <a:pt x="5665946" y="84296"/>
                  </a:cubicBezTo>
                  <a:lnTo>
                    <a:pt x="5665946" y="2789396"/>
                  </a:lnTo>
                  <a:cubicBezTo>
                    <a:pt x="5664994" y="2832259"/>
                    <a:pt x="5612606" y="2866549"/>
                    <a:pt x="5546884" y="28665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0CD2537-EE2E-4CFC-B52D-6093CEE5106A}"/>
                </a:ext>
              </a:extLst>
            </p:cNvPr>
            <p:cNvSpPr/>
            <p:nvPr/>
          </p:nvSpPr>
          <p:spPr>
            <a:xfrm>
              <a:off x="7480716" y="5189436"/>
              <a:ext cx="1350447" cy="12166"/>
            </a:xfrm>
            <a:custGeom>
              <a:avLst/>
              <a:gdLst>
                <a:gd name="connsiteX0" fmla="*/ 7144 w 1057275"/>
                <a:gd name="connsiteY0" fmla="*/ 7144 h 9525"/>
                <a:gd name="connsiteX1" fmla="*/ 1054894 w 10572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7275" h="9525">
                  <a:moveTo>
                    <a:pt x="7144" y="7144"/>
                  </a:moveTo>
                  <a:lnTo>
                    <a:pt x="1054894" y="7144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CDD983-751C-46E1-85BE-78BA89A81EBD}"/>
                </a:ext>
              </a:extLst>
            </p:cNvPr>
            <p:cNvSpPr/>
            <p:nvPr/>
          </p:nvSpPr>
          <p:spPr>
            <a:xfrm>
              <a:off x="7383387" y="6044063"/>
              <a:ext cx="1545106" cy="206825"/>
            </a:xfrm>
            <a:custGeom>
              <a:avLst/>
              <a:gdLst>
                <a:gd name="connsiteX0" fmla="*/ 1131094 w 1209675"/>
                <a:gd name="connsiteY0" fmla="*/ 161449 h 161925"/>
                <a:gd name="connsiteX1" fmla="*/ 83344 w 1209675"/>
                <a:gd name="connsiteY1" fmla="*/ 161449 h 161925"/>
                <a:gd name="connsiteX2" fmla="*/ 7144 w 1209675"/>
                <a:gd name="connsiteY2" fmla="*/ 84296 h 161925"/>
                <a:gd name="connsiteX3" fmla="*/ 83344 w 1209675"/>
                <a:gd name="connsiteY3" fmla="*/ 7144 h 161925"/>
                <a:gd name="connsiteX4" fmla="*/ 1131094 w 1209675"/>
                <a:gd name="connsiteY4" fmla="*/ 7144 h 161925"/>
                <a:gd name="connsiteX5" fmla="*/ 1207294 w 1209675"/>
                <a:gd name="connsiteY5" fmla="*/ 84296 h 161925"/>
                <a:gd name="connsiteX6" fmla="*/ 1131094 w 1209675"/>
                <a:gd name="connsiteY6" fmla="*/ 1614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9675" h="161925">
                  <a:moveTo>
                    <a:pt x="1131094" y="161449"/>
                  </a:moveTo>
                  <a:lnTo>
                    <a:pt x="83344" y="161449"/>
                  </a:lnTo>
                  <a:cubicBezTo>
                    <a:pt x="41434" y="161449"/>
                    <a:pt x="7144" y="127159"/>
                    <a:pt x="7144" y="84296"/>
                  </a:cubicBezTo>
                  <a:cubicBezTo>
                    <a:pt x="7144" y="41434"/>
                    <a:pt x="41434" y="7144"/>
                    <a:pt x="83344" y="7144"/>
                  </a:cubicBezTo>
                  <a:lnTo>
                    <a:pt x="1131094" y="7144"/>
                  </a:lnTo>
                  <a:cubicBezTo>
                    <a:pt x="1173004" y="7144"/>
                    <a:pt x="1207294" y="41434"/>
                    <a:pt x="1207294" y="84296"/>
                  </a:cubicBezTo>
                  <a:cubicBezTo>
                    <a:pt x="1206341" y="126206"/>
                    <a:pt x="1173004" y="161449"/>
                    <a:pt x="1131094" y="1614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FF21B45-8CD8-4119-A5D2-92124E737527}"/>
                </a:ext>
              </a:extLst>
            </p:cNvPr>
            <p:cNvSpPr/>
            <p:nvPr/>
          </p:nvSpPr>
          <p:spPr>
            <a:xfrm>
              <a:off x="4675273" y="1043948"/>
              <a:ext cx="6951600" cy="3909600"/>
            </a:xfrm>
            <a:custGeom>
              <a:avLst/>
              <a:gdLst>
                <a:gd name="connsiteX0" fmla="*/ 5487829 w 5553075"/>
                <a:gd name="connsiteY0" fmla="*/ 2249329 h 2247900"/>
                <a:gd name="connsiteX1" fmla="*/ 66199 w 5553075"/>
                <a:gd name="connsiteY1" fmla="*/ 2249329 h 2247900"/>
                <a:gd name="connsiteX2" fmla="*/ 7144 w 5553075"/>
                <a:gd name="connsiteY2" fmla="*/ 2210276 h 2247900"/>
                <a:gd name="connsiteX3" fmla="*/ 7144 w 5553075"/>
                <a:gd name="connsiteY3" fmla="*/ 46196 h 2247900"/>
                <a:gd name="connsiteX4" fmla="*/ 66199 w 5553075"/>
                <a:gd name="connsiteY4" fmla="*/ 7144 h 2247900"/>
                <a:gd name="connsiteX5" fmla="*/ 5488782 w 5553075"/>
                <a:gd name="connsiteY5" fmla="*/ 7144 h 2247900"/>
                <a:gd name="connsiteX6" fmla="*/ 5547837 w 5553075"/>
                <a:gd name="connsiteY6" fmla="*/ 46196 h 2247900"/>
                <a:gd name="connsiteX7" fmla="*/ 5547837 w 5553075"/>
                <a:gd name="connsiteY7" fmla="*/ 2210276 h 2247900"/>
                <a:gd name="connsiteX8" fmla="*/ 5487829 w 5553075"/>
                <a:gd name="connsiteY8" fmla="*/ 2249329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3075" h="2247900">
                  <a:moveTo>
                    <a:pt x="5487829" y="2249329"/>
                  </a:moveTo>
                  <a:lnTo>
                    <a:pt x="66199" y="2249329"/>
                  </a:lnTo>
                  <a:cubicBezTo>
                    <a:pt x="33814" y="2249329"/>
                    <a:pt x="7144" y="2232184"/>
                    <a:pt x="7144" y="2210276"/>
                  </a:cubicBezTo>
                  <a:lnTo>
                    <a:pt x="7144" y="46196"/>
                  </a:lnTo>
                  <a:cubicBezTo>
                    <a:pt x="7144" y="25241"/>
                    <a:pt x="33814" y="7144"/>
                    <a:pt x="66199" y="7144"/>
                  </a:cubicBezTo>
                  <a:lnTo>
                    <a:pt x="5488782" y="7144"/>
                  </a:lnTo>
                  <a:cubicBezTo>
                    <a:pt x="5521166" y="7144"/>
                    <a:pt x="5547837" y="24289"/>
                    <a:pt x="5547837" y="46196"/>
                  </a:cubicBezTo>
                  <a:lnTo>
                    <a:pt x="5547837" y="2210276"/>
                  </a:lnTo>
                  <a:cubicBezTo>
                    <a:pt x="5546884" y="2232184"/>
                    <a:pt x="5520214" y="2249329"/>
                    <a:pt x="5487829" y="22493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FD2CBF0-155B-4BEE-95E5-655C58660793}"/>
                </a:ext>
              </a:extLst>
            </p:cNvPr>
            <p:cNvSpPr/>
            <p:nvPr/>
          </p:nvSpPr>
          <p:spPr>
            <a:xfrm>
              <a:off x="4636261" y="5107538"/>
              <a:ext cx="121662" cy="121662"/>
            </a:xfrm>
            <a:custGeom>
              <a:avLst/>
              <a:gdLst>
                <a:gd name="connsiteX0" fmla="*/ 94774 w 95250"/>
                <a:gd name="connsiteY0" fmla="*/ 51911 h 95250"/>
                <a:gd name="connsiteX1" fmla="*/ 50959 w 95250"/>
                <a:gd name="connsiteY1" fmla="*/ 96679 h 95250"/>
                <a:gd name="connsiteX2" fmla="*/ 7144 w 95250"/>
                <a:gd name="connsiteY2" fmla="*/ 51911 h 95250"/>
                <a:gd name="connsiteX3" fmla="*/ 50959 w 95250"/>
                <a:gd name="connsiteY3" fmla="*/ 7144 h 95250"/>
                <a:gd name="connsiteX4" fmla="*/ 94774 w 95250"/>
                <a:gd name="connsiteY4" fmla="*/ 519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1911"/>
                  </a:moveTo>
                  <a:cubicBezTo>
                    <a:pt x="94774" y="76676"/>
                    <a:pt x="75724" y="96679"/>
                    <a:pt x="50959" y="96679"/>
                  </a:cubicBezTo>
                  <a:cubicBezTo>
                    <a:pt x="27146" y="96679"/>
                    <a:pt x="7144" y="76676"/>
                    <a:pt x="7144" y="51911"/>
                  </a:cubicBezTo>
                  <a:cubicBezTo>
                    <a:pt x="7144" y="27146"/>
                    <a:pt x="26194" y="7144"/>
                    <a:pt x="50959" y="7144"/>
                  </a:cubicBezTo>
                  <a:cubicBezTo>
                    <a:pt x="74771" y="7144"/>
                    <a:pt x="94774" y="27146"/>
                    <a:pt x="94774" y="51911"/>
                  </a:cubicBezTo>
                  <a:close/>
                </a:path>
              </a:pathLst>
            </a:custGeom>
            <a:solidFill>
              <a:srgbClr val="A7A9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FAB8F5-4345-4AC4-9995-25F03745248B}"/>
                </a:ext>
              </a:extLst>
            </p:cNvPr>
            <p:cNvSpPr/>
            <p:nvPr/>
          </p:nvSpPr>
          <p:spPr>
            <a:xfrm>
              <a:off x="4830920" y="5103880"/>
              <a:ext cx="121662" cy="121662"/>
            </a:xfrm>
            <a:custGeom>
              <a:avLst/>
              <a:gdLst>
                <a:gd name="connsiteX0" fmla="*/ 94774 w 95250"/>
                <a:gd name="connsiteY0" fmla="*/ 51911 h 95250"/>
                <a:gd name="connsiteX1" fmla="*/ 50959 w 95250"/>
                <a:gd name="connsiteY1" fmla="*/ 96679 h 95250"/>
                <a:gd name="connsiteX2" fmla="*/ 7144 w 95250"/>
                <a:gd name="connsiteY2" fmla="*/ 51911 h 95250"/>
                <a:gd name="connsiteX3" fmla="*/ 50959 w 95250"/>
                <a:gd name="connsiteY3" fmla="*/ 7144 h 95250"/>
                <a:gd name="connsiteX4" fmla="*/ 94774 w 95250"/>
                <a:gd name="connsiteY4" fmla="*/ 519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1911"/>
                  </a:moveTo>
                  <a:cubicBezTo>
                    <a:pt x="94774" y="76676"/>
                    <a:pt x="75724" y="96679"/>
                    <a:pt x="50959" y="96679"/>
                  </a:cubicBezTo>
                  <a:cubicBezTo>
                    <a:pt x="26194" y="96679"/>
                    <a:pt x="7144" y="76676"/>
                    <a:pt x="7144" y="51911"/>
                  </a:cubicBezTo>
                  <a:cubicBezTo>
                    <a:pt x="7144" y="27146"/>
                    <a:pt x="26194" y="7144"/>
                    <a:pt x="50959" y="7144"/>
                  </a:cubicBezTo>
                  <a:cubicBezTo>
                    <a:pt x="75724" y="7144"/>
                    <a:pt x="94774" y="27146"/>
                    <a:pt x="94774" y="51911"/>
                  </a:cubicBezTo>
                  <a:close/>
                </a:path>
              </a:pathLst>
            </a:custGeom>
            <a:solidFill>
              <a:srgbClr val="FB5A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GB"/>
            </a:p>
          </p:txBody>
        </p:sp>
      </p:grp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332490D2-5D6F-42A7-A1A5-B26419759151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 bwMode="gray">
          <a:xfrm>
            <a:off x="2673430" y="1271821"/>
            <a:ext cx="6845140" cy="3804097"/>
          </a:xfrm>
          <a:solidFill>
            <a:schemeClr val="bg1"/>
          </a:solidFill>
        </p:spPr>
        <p:txBody>
          <a:bodyPr anchor="ctr"/>
          <a:lstStyle>
            <a:lvl1pPr algn="ctr">
              <a:defRPr sz="16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ow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ge No">
            <a:extLst>
              <a:ext uri="{FF2B5EF4-FFF2-40B4-BE49-F238E27FC236}">
                <a16:creationId xmlns:a16="http://schemas.microsoft.com/office/drawing/2014/main" id="{38D33312-678F-4EBB-9C02-0FA9B1BCC527}"/>
              </a:ext>
            </a:extLst>
          </p:cNvPr>
          <p:cNvSpPr>
            <a:spLocks noGrp="1"/>
          </p:cNvSpPr>
          <p:nvPr>
            <p:ph sz="quarter" idx="12" hasCustomPrompt="1"/>
            <p:custDataLst>
              <p:tags r:id="rId1"/>
            </p:custDataLst>
          </p:nvPr>
        </p:nvSpPr>
        <p:spPr>
          <a:xfrm>
            <a:off x="11415600" y="6498000"/>
            <a:ext cx="198000" cy="198000"/>
          </a:xfrm>
        </p:spPr>
        <p:txBody>
          <a:bodyPr/>
          <a:lstStyle>
            <a:lvl1pPr>
              <a:defRPr sz="10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sz="1000" baseline="0"/>
              <a:t>&lt;P</a:t>
            </a:r>
            <a:endParaRPr lang="en-US"/>
          </a:p>
        </p:txBody>
      </p:sp>
      <p:sp>
        <p:nvSpPr>
          <p:cNvPr id="16" name="Orange C">
            <a:extLst>
              <a:ext uri="{FF2B5EF4-FFF2-40B4-BE49-F238E27FC236}">
                <a16:creationId xmlns:a16="http://schemas.microsoft.com/office/drawing/2014/main" id="{6AE70A29-EC45-46D2-A49E-B908E378D98A}"/>
              </a:ext>
            </a:extLst>
          </p:cNvPr>
          <p:cNvSpPr>
            <a:spLocks noGrp="1"/>
          </p:cNvSpPr>
          <p:nvPr>
            <p:ph sz="quarter" idx="14" hasCustomPrompt="1"/>
            <p:custDataLst>
              <p:tags r:id="rId2"/>
            </p:custDataLst>
          </p:nvPr>
        </p:nvSpPr>
        <p:spPr>
          <a:xfrm>
            <a:off x="11642400" y="6498000"/>
            <a:ext cx="198000" cy="198000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</a:t>
            </a:r>
            <a:endParaRPr lang="en-US" dirty="0"/>
          </a:p>
        </p:txBody>
      </p:sp>
      <p:sp>
        <p:nvSpPr>
          <p:cNvPr id="6" name="Image Bottom">
            <a:extLst>
              <a:ext uri="{FF2B5EF4-FFF2-40B4-BE49-F238E27FC236}">
                <a16:creationId xmlns:a16="http://schemas.microsoft.com/office/drawing/2014/main" id="{E8CED35E-814D-4421-97E8-3C5B31A0167F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3"/>
            </p:custDataLst>
          </p:nvPr>
        </p:nvSpPr>
        <p:spPr>
          <a:xfrm>
            <a:off x="14774" y="3942000"/>
            <a:ext cx="12192000" cy="291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ots Bottom">
            <a:extLst>
              <a:ext uri="{FF2B5EF4-FFF2-40B4-BE49-F238E27FC236}">
                <a16:creationId xmlns:a16="http://schemas.microsoft.com/office/drawing/2014/main" id="{241BB3F5-198A-4536-9FFF-489E188B7001}"/>
              </a:ext>
            </a:extLst>
          </p:cNvPr>
          <p:cNvSpPr>
            <a:spLocks noGrp="1"/>
          </p:cNvSpPr>
          <p:nvPr>
            <p:ph sz="quarter" idx="15" hasCustomPrompt="1"/>
            <p:custDataLst>
              <p:tags r:id="rId4"/>
            </p:custDataLst>
          </p:nvPr>
        </p:nvSpPr>
        <p:spPr>
          <a:xfrm>
            <a:off x="439738" y="6426000"/>
            <a:ext cx="11312525" cy="198438"/>
          </a:xfrm>
        </p:spPr>
        <p:txBody>
          <a:bodyPr/>
          <a:lstStyle>
            <a:lvl1pPr>
              <a:defRPr sz="8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&lt;&lt;Dots Bottom&gt;&gt;</a:t>
            </a:r>
            <a:endParaRPr lang="en-US" dirty="0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B6424034-FA39-4AA1-AA8B-137D00A1D7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738" y="1476000"/>
            <a:ext cx="8285162" cy="32766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 marL="1440000" indent="-7200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baseline="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baseline="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spcAft>
                <a:spcPts val="600"/>
              </a:spcAft>
              <a:buAutoNum type="arabicPeriod"/>
              <a:defRPr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spcAft>
                <a:spcPts val="600"/>
              </a:spcAft>
              <a:buAutoNum type="alphaLcPeriod"/>
              <a:defRPr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194AFE5-EC90-40CB-B9EA-8B2BCED8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ots Top">
            <a:extLst>
              <a:ext uri="{FF2B5EF4-FFF2-40B4-BE49-F238E27FC236}">
                <a16:creationId xmlns:a16="http://schemas.microsoft.com/office/drawing/2014/main" id="{92262E8A-CA72-4E25-9386-914D1D72E342}"/>
              </a:ext>
            </a:extLst>
          </p:cNvPr>
          <p:cNvSpPr>
            <a:spLocks noChangeShapeType="1"/>
          </p:cNvSpPr>
          <p:nvPr userDrawn="1"/>
        </p:nvSpPr>
        <p:spPr bwMode="white">
          <a:xfrm>
            <a:off x="439490" y="432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8" name="osborneclarke">
            <a:extLst>
              <a:ext uri="{FF2B5EF4-FFF2-40B4-BE49-F238E27FC236}">
                <a16:creationId xmlns:a16="http://schemas.microsoft.com/office/drawing/2014/main" id="{3854EBE4-F0F6-40C7-A64E-0C9BAACF71ED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439490" y="250044"/>
            <a:ext cx="8898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800" b="0" dirty="0">
                <a:solidFill>
                  <a:schemeClr val="bg1"/>
                </a:solidFill>
              </a:rPr>
              <a:t>osborneclarke.com </a:t>
            </a:r>
          </a:p>
        </p:txBody>
      </p:sp>
    </p:spTree>
    <p:extLst>
      <p:ext uri="{BB962C8B-B14F-4D97-AF65-F5344CB8AC3E}">
        <p14:creationId xmlns:p14="http://schemas.microsoft.com/office/powerpoint/2010/main" val="22475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+ video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creen Shapes">
            <a:extLst>
              <a:ext uri="{FF2B5EF4-FFF2-40B4-BE49-F238E27FC236}">
                <a16:creationId xmlns:a16="http://schemas.microsoft.com/office/drawing/2014/main" id="{F78CB947-AFFA-4B63-A0DA-9CCA28AB7BAE}"/>
              </a:ext>
            </a:extLst>
          </p:cNvPr>
          <p:cNvGrpSpPr/>
          <p:nvPr userDrawn="1"/>
        </p:nvGrpSpPr>
        <p:grpSpPr>
          <a:xfrm>
            <a:off x="2471397" y="1117338"/>
            <a:ext cx="7249206" cy="5492714"/>
            <a:chOff x="4531632" y="942217"/>
            <a:chExt cx="7249206" cy="5492714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D9813B11-5E0E-4523-9F7A-D38DAD8D14D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562475" y="964406"/>
              <a:ext cx="7218363" cy="547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5A5E37-7093-4462-A21D-F4AE2FCE9CB8}"/>
                </a:ext>
              </a:extLst>
            </p:cNvPr>
            <p:cNvSpPr/>
            <p:nvPr/>
          </p:nvSpPr>
          <p:spPr>
            <a:xfrm>
              <a:off x="7699708" y="5461303"/>
              <a:ext cx="900298" cy="693473"/>
            </a:xfrm>
            <a:custGeom>
              <a:avLst/>
              <a:gdLst>
                <a:gd name="connsiteX0" fmla="*/ 704374 w 704850"/>
                <a:gd name="connsiteY0" fmla="*/ 540544 h 542925"/>
                <a:gd name="connsiteX1" fmla="*/ 615791 w 704850"/>
                <a:gd name="connsiteY1" fmla="*/ 7144 h 542925"/>
                <a:gd name="connsiteX2" fmla="*/ 88106 w 704850"/>
                <a:gd name="connsiteY2" fmla="*/ 7144 h 542925"/>
                <a:gd name="connsiteX3" fmla="*/ 7144 w 704850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542925">
                  <a:moveTo>
                    <a:pt x="704374" y="540544"/>
                  </a:moveTo>
                  <a:lnTo>
                    <a:pt x="615791" y="7144"/>
                  </a:lnTo>
                  <a:lnTo>
                    <a:pt x="88106" y="71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0ADC793-2A40-4957-9665-DBAE3874209F}"/>
                </a:ext>
              </a:extLst>
            </p:cNvPr>
            <p:cNvSpPr/>
            <p:nvPr/>
          </p:nvSpPr>
          <p:spPr>
            <a:xfrm>
              <a:off x="7651530" y="5412638"/>
              <a:ext cx="997628" cy="790802"/>
            </a:xfrm>
            <a:custGeom>
              <a:avLst/>
              <a:gdLst>
                <a:gd name="connsiteX0" fmla="*/ 742093 w 781050"/>
                <a:gd name="connsiteY0" fmla="*/ 617696 h 619125"/>
                <a:gd name="connsiteX1" fmla="*/ 44863 w 781050"/>
                <a:gd name="connsiteY1" fmla="*/ 617696 h 619125"/>
                <a:gd name="connsiteX2" fmla="*/ 16288 w 781050"/>
                <a:gd name="connsiteY2" fmla="*/ 604361 h 619125"/>
                <a:gd name="connsiteX3" fmla="*/ 7715 w 781050"/>
                <a:gd name="connsiteY3" fmla="*/ 572929 h 619125"/>
                <a:gd name="connsiteX4" fmla="*/ 88678 w 781050"/>
                <a:gd name="connsiteY4" fmla="*/ 39529 h 619125"/>
                <a:gd name="connsiteX5" fmla="*/ 125825 w 781050"/>
                <a:gd name="connsiteY5" fmla="*/ 7144 h 619125"/>
                <a:gd name="connsiteX6" fmla="*/ 653510 w 781050"/>
                <a:gd name="connsiteY6" fmla="*/ 7144 h 619125"/>
                <a:gd name="connsiteX7" fmla="*/ 690658 w 781050"/>
                <a:gd name="connsiteY7" fmla="*/ 39529 h 619125"/>
                <a:gd name="connsiteX8" fmla="*/ 779240 w 781050"/>
                <a:gd name="connsiteY8" fmla="*/ 572929 h 619125"/>
                <a:gd name="connsiteX9" fmla="*/ 770668 w 781050"/>
                <a:gd name="connsiteY9" fmla="*/ 604361 h 619125"/>
                <a:gd name="connsiteX10" fmla="*/ 742093 w 781050"/>
                <a:gd name="connsiteY10" fmla="*/ 617696 h 619125"/>
                <a:gd name="connsiteX11" fmla="*/ 88678 w 781050"/>
                <a:gd name="connsiteY11" fmla="*/ 540544 h 619125"/>
                <a:gd name="connsiteX12" fmla="*/ 697325 w 781050"/>
                <a:gd name="connsiteY12" fmla="*/ 540544 h 619125"/>
                <a:gd name="connsiteX13" fmla="*/ 621125 w 781050"/>
                <a:gd name="connsiteY13" fmla="*/ 84296 h 619125"/>
                <a:gd name="connsiteX14" fmla="*/ 158210 w 781050"/>
                <a:gd name="connsiteY14" fmla="*/ 84296 h 619125"/>
                <a:gd name="connsiteX15" fmla="*/ 88678 w 781050"/>
                <a:gd name="connsiteY15" fmla="*/ 54054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1050" h="619125">
                  <a:moveTo>
                    <a:pt x="742093" y="617696"/>
                  </a:moveTo>
                  <a:lnTo>
                    <a:pt x="44863" y="617696"/>
                  </a:lnTo>
                  <a:cubicBezTo>
                    <a:pt x="33433" y="617696"/>
                    <a:pt x="22955" y="612934"/>
                    <a:pt x="16288" y="604361"/>
                  </a:cubicBezTo>
                  <a:cubicBezTo>
                    <a:pt x="8668" y="595789"/>
                    <a:pt x="5810" y="584359"/>
                    <a:pt x="7715" y="572929"/>
                  </a:cubicBezTo>
                  <a:lnTo>
                    <a:pt x="88678" y="39529"/>
                  </a:lnTo>
                  <a:cubicBezTo>
                    <a:pt x="91535" y="20479"/>
                    <a:pt x="107728" y="7144"/>
                    <a:pt x="125825" y="7144"/>
                  </a:cubicBezTo>
                  <a:lnTo>
                    <a:pt x="653510" y="7144"/>
                  </a:lnTo>
                  <a:cubicBezTo>
                    <a:pt x="671608" y="7144"/>
                    <a:pt x="687800" y="20479"/>
                    <a:pt x="690658" y="39529"/>
                  </a:cubicBezTo>
                  <a:lnTo>
                    <a:pt x="779240" y="572929"/>
                  </a:lnTo>
                  <a:cubicBezTo>
                    <a:pt x="781145" y="584359"/>
                    <a:pt x="778288" y="595789"/>
                    <a:pt x="770668" y="604361"/>
                  </a:cubicBezTo>
                  <a:cubicBezTo>
                    <a:pt x="764000" y="611981"/>
                    <a:pt x="753523" y="617696"/>
                    <a:pt x="742093" y="617696"/>
                  </a:cubicBezTo>
                  <a:close/>
                  <a:moveTo>
                    <a:pt x="88678" y="540544"/>
                  </a:moveTo>
                  <a:lnTo>
                    <a:pt x="697325" y="540544"/>
                  </a:lnTo>
                  <a:lnTo>
                    <a:pt x="621125" y="84296"/>
                  </a:lnTo>
                  <a:lnTo>
                    <a:pt x="158210" y="84296"/>
                  </a:lnTo>
                  <a:lnTo>
                    <a:pt x="88678" y="540544"/>
                  </a:ln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C4664D7-C5DA-41C0-B022-0108540ED583}"/>
                </a:ext>
              </a:extLst>
            </p:cNvPr>
            <p:cNvSpPr/>
            <p:nvPr/>
          </p:nvSpPr>
          <p:spPr>
            <a:xfrm>
              <a:off x="4682493" y="1040765"/>
              <a:ext cx="6934728" cy="3467364"/>
            </a:xfrm>
            <a:custGeom>
              <a:avLst/>
              <a:gdLst>
                <a:gd name="connsiteX0" fmla="*/ 7144 w 5429250"/>
                <a:gd name="connsiteY0" fmla="*/ 7144 h 2714625"/>
                <a:gd name="connsiteX1" fmla="*/ 5428774 w 5429250"/>
                <a:gd name="connsiteY1" fmla="*/ 7144 h 2714625"/>
                <a:gd name="connsiteX2" fmla="*/ 5428774 w 5429250"/>
                <a:gd name="connsiteY2" fmla="*/ 2712244 h 2714625"/>
                <a:gd name="connsiteX3" fmla="*/ 7144 w 5429250"/>
                <a:gd name="connsiteY3" fmla="*/ 2712244 h 271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0" h="2714625">
                  <a:moveTo>
                    <a:pt x="7144" y="7144"/>
                  </a:moveTo>
                  <a:lnTo>
                    <a:pt x="5428774" y="7144"/>
                  </a:lnTo>
                  <a:lnTo>
                    <a:pt x="5428774" y="2712244"/>
                  </a:lnTo>
                  <a:lnTo>
                    <a:pt x="7144" y="2712244"/>
                  </a:ln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0147E95-B5A0-444C-A13F-A05A7B7747A6}"/>
                </a:ext>
              </a:extLst>
            </p:cNvPr>
            <p:cNvSpPr/>
            <p:nvPr/>
          </p:nvSpPr>
          <p:spPr>
            <a:xfrm>
              <a:off x="4531632" y="942217"/>
              <a:ext cx="7238883" cy="4519085"/>
            </a:xfrm>
            <a:custGeom>
              <a:avLst/>
              <a:gdLst>
                <a:gd name="connsiteX0" fmla="*/ 5546884 w 5667375"/>
                <a:gd name="connsiteY0" fmla="*/ 2866549 h 2867025"/>
                <a:gd name="connsiteX1" fmla="*/ 125254 w 5667375"/>
                <a:gd name="connsiteY1" fmla="*/ 2866549 h 2867025"/>
                <a:gd name="connsiteX2" fmla="*/ 7144 w 5667375"/>
                <a:gd name="connsiteY2" fmla="*/ 2789396 h 2867025"/>
                <a:gd name="connsiteX3" fmla="*/ 7144 w 5667375"/>
                <a:gd name="connsiteY3" fmla="*/ 84296 h 2867025"/>
                <a:gd name="connsiteX4" fmla="*/ 125254 w 5667375"/>
                <a:gd name="connsiteY4" fmla="*/ 7144 h 2867025"/>
                <a:gd name="connsiteX5" fmla="*/ 5547837 w 5667375"/>
                <a:gd name="connsiteY5" fmla="*/ 7144 h 2867025"/>
                <a:gd name="connsiteX6" fmla="*/ 5665946 w 5667375"/>
                <a:gd name="connsiteY6" fmla="*/ 84296 h 2867025"/>
                <a:gd name="connsiteX7" fmla="*/ 5665946 w 5667375"/>
                <a:gd name="connsiteY7" fmla="*/ 2789396 h 2867025"/>
                <a:gd name="connsiteX8" fmla="*/ 5546884 w 5667375"/>
                <a:gd name="connsiteY8" fmla="*/ 2866549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7375" h="2867025">
                  <a:moveTo>
                    <a:pt x="5546884" y="2866549"/>
                  </a:moveTo>
                  <a:lnTo>
                    <a:pt x="125254" y="2866549"/>
                  </a:lnTo>
                  <a:cubicBezTo>
                    <a:pt x="60484" y="2866549"/>
                    <a:pt x="7144" y="2832259"/>
                    <a:pt x="7144" y="2789396"/>
                  </a:cubicBezTo>
                  <a:lnTo>
                    <a:pt x="7144" y="84296"/>
                  </a:lnTo>
                  <a:cubicBezTo>
                    <a:pt x="7144" y="41434"/>
                    <a:pt x="59531" y="7144"/>
                    <a:pt x="125254" y="7144"/>
                  </a:cubicBezTo>
                  <a:lnTo>
                    <a:pt x="5547837" y="7144"/>
                  </a:lnTo>
                  <a:cubicBezTo>
                    <a:pt x="5612606" y="7144"/>
                    <a:pt x="5665946" y="41434"/>
                    <a:pt x="5665946" y="84296"/>
                  </a:cubicBezTo>
                  <a:lnTo>
                    <a:pt x="5665946" y="2789396"/>
                  </a:lnTo>
                  <a:cubicBezTo>
                    <a:pt x="5664994" y="2832259"/>
                    <a:pt x="5612606" y="2866549"/>
                    <a:pt x="5546884" y="2866549"/>
                  </a:cubicBez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11DC2D7-D877-4138-B3A2-FCCD66BF6E4D}"/>
                </a:ext>
              </a:extLst>
            </p:cNvPr>
            <p:cNvSpPr/>
            <p:nvPr/>
          </p:nvSpPr>
          <p:spPr>
            <a:xfrm>
              <a:off x="7480716" y="5189436"/>
              <a:ext cx="1350447" cy="12166"/>
            </a:xfrm>
            <a:custGeom>
              <a:avLst/>
              <a:gdLst>
                <a:gd name="connsiteX0" fmla="*/ 7144 w 1057275"/>
                <a:gd name="connsiteY0" fmla="*/ 7144 h 9525"/>
                <a:gd name="connsiteX1" fmla="*/ 1054894 w 10572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7275" h="9525">
                  <a:moveTo>
                    <a:pt x="7144" y="7144"/>
                  </a:moveTo>
                  <a:lnTo>
                    <a:pt x="1054894" y="7144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44DB8EB-DA72-43D7-A4B0-C2C7901E9239}"/>
                </a:ext>
              </a:extLst>
            </p:cNvPr>
            <p:cNvSpPr/>
            <p:nvPr/>
          </p:nvSpPr>
          <p:spPr>
            <a:xfrm>
              <a:off x="7383387" y="6044063"/>
              <a:ext cx="1545106" cy="206825"/>
            </a:xfrm>
            <a:custGeom>
              <a:avLst/>
              <a:gdLst>
                <a:gd name="connsiteX0" fmla="*/ 1131094 w 1209675"/>
                <a:gd name="connsiteY0" fmla="*/ 161449 h 161925"/>
                <a:gd name="connsiteX1" fmla="*/ 83344 w 1209675"/>
                <a:gd name="connsiteY1" fmla="*/ 161449 h 161925"/>
                <a:gd name="connsiteX2" fmla="*/ 7144 w 1209675"/>
                <a:gd name="connsiteY2" fmla="*/ 84296 h 161925"/>
                <a:gd name="connsiteX3" fmla="*/ 83344 w 1209675"/>
                <a:gd name="connsiteY3" fmla="*/ 7144 h 161925"/>
                <a:gd name="connsiteX4" fmla="*/ 1131094 w 1209675"/>
                <a:gd name="connsiteY4" fmla="*/ 7144 h 161925"/>
                <a:gd name="connsiteX5" fmla="*/ 1207294 w 1209675"/>
                <a:gd name="connsiteY5" fmla="*/ 84296 h 161925"/>
                <a:gd name="connsiteX6" fmla="*/ 1131094 w 1209675"/>
                <a:gd name="connsiteY6" fmla="*/ 1614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9675" h="161925">
                  <a:moveTo>
                    <a:pt x="1131094" y="161449"/>
                  </a:moveTo>
                  <a:lnTo>
                    <a:pt x="83344" y="161449"/>
                  </a:lnTo>
                  <a:cubicBezTo>
                    <a:pt x="41434" y="161449"/>
                    <a:pt x="7144" y="127159"/>
                    <a:pt x="7144" y="84296"/>
                  </a:cubicBezTo>
                  <a:cubicBezTo>
                    <a:pt x="7144" y="41434"/>
                    <a:pt x="41434" y="7144"/>
                    <a:pt x="83344" y="7144"/>
                  </a:cubicBezTo>
                  <a:lnTo>
                    <a:pt x="1131094" y="7144"/>
                  </a:lnTo>
                  <a:cubicBezTo>
                    <a:pt x="1173004" y="7144"/>
                    <a:pt x="1207294" y="41434"/>
                    <a:pt x="1207294" y="84296"/>
                  </a:cubicBezTo>
                  <a:cubicBezTo>
                    <a:pt x="1206341" y="126206"/>
                    <a:pt x="1173004" y="161449"/>
                    <a:pt x="1131094" y="161449"/>
                  </a:cubicBezTo>
                  <a:close/>
                </a:path>
              </a:pathLst>
            </a:custGeom>
            <a:solidFill>
              <a:srgbClr val="0031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B9F3995-4128-4A2B-BFC2-94E4EEAE630C}"/>
                </a:ext>
              </a:extLst>
            </p:cNvPr>
            <p:cNvSpPr/>
            <p:nvPr/>
          </p:nvSpPr>
          <p:spPr>
            <a:xfrm>
              <a:off x="4675273" y="1043948"/>
              <a:ext cx="6951600" cy="3909600"/>
            </a:xfrm>
            <a:custGeom>
              <a:avLst/>
              <a:gdLst>
                <a:gd name="connsiteX0" fmla="*/ 5487829 w 5553075"/>
                <a:gd name="connsiteY0" fmla="*/ 2249329 h 2247900"/>
                <a:gd name="connsiteX1" fmla="*/ 66199 w 5553075"/>
                <a:gd name="connsiteY1" fmla="*/ 2249329 h 2247900"/>
                <a:gd name="connsiteX2" fmla="*/ 7144 w 5553075"/>
                <a:gd name="connsiteY2" fmla="*/ 2210276 h 2247900"/>
                <a:gd name="connsiteX3" fmla="*/ 7144 w 5553075"/>
                <a:gd name="connsiteY3" fmla="*/ 46196 h 2247900"/>
                <a:gd name="connsiteX4" fmla="*/ 66199 w 5553075"/>
                <a:gd name="connsiteY4" fmla="*/ 7144 h 2247900"/>
                <a:gd name="connsiteX5" fmla="*/ 5488782 w 5553075"/>
                <a:gd name="connsiteY5" fmla="*/ 7144 h 2247900"/>
                <a:gd name="connsiteX6" fmla="*/ 5547837 w 5553075"/>
                <a:gd name="connsiteY6" fmla="*/ 46196 h 2247900"/>
                <a:gd name="connsiteX7" fmla="*/ 5547837 w 5553075"/>
                <a:gd name="connsiteY7" fmla="*/ 2210276 h 2247900"/>
                <a:gd name="connsiteX8" fmla="*/ 5487829 w 5553075"/>
                <a:gd name="connsiteY8" fmla="*/ 2249329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3075" h="2247900">
                  <a:moveTo>
                    <a:pt x="5487829" y="2249329"/>
                  </a:moveTo>
                  <a:lnTo>
                    <a:pt x="66199" y="2249329"/>
                  </a:lnTo>
                  <a:cubicBezTo>
                    <a:pt x="33814" y="2249329"/>
                    <a:pt x="7144" y="2232184"/>
                    <a:pt x="7144" y="2210276"/>
                  </a:cubicBezTo>
                  <a:lnTo>
                    <a:pt x="7144" y="46196"/>
                  </a:lnTo>
                  <a:cubicBezTo>
                    <a:pt x="7144" y="25241"/>
                    <a:pt x="33814" y="7144"/>
                    <a:pt x="66199" y="7144"/>
                  </a:cubicBezTo>
                  <a:lnTo>
                    <a:pt x="5488782" y="7144"/>
                  </a:lnTo>
                  <a:cubicBezTo>
                    <a:pt x="5521166" y="7144"/>
                    <a:pt x="5547837" y="24289"/>
                    <a:pt x="5547837" y="46196"/>
                  </a:cubicBezTo>
                  <a:lnTo>
                    <a:pt x="5547837" y="2210276"/>
                  </a:lnTo>
                  <a:cubicBezTo>
                    <a:pt x="5546884" y="2232184"/>
                    <a:pt x="5520214" y="2249329"/>
                    <a:pt x="5487829" y="22493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CD84F27-E30F-4280-890B-7AF772A82356}"/>
                </a:ext>
              </a:extLst>
            </p:cNvPr>
            <p:cNvSpPr/>
            <p:nvPr/>
          </p:nvSpPr>
          <p:spPr>
            <a:xfrm>
              <a:off x="4636261" y="5107538"/>
              <a:ext cx="121662" cy="121662"/>
            </a:xfrm>
            <a:custGeom>
              <a:avLst/>
              <a:gdLst>
                <a:gd name="connsiteX0" fmla="*/ 94774 w 95250"/>
                <a:gd name="connsiteY0" fmla="*/ 51911 h 95250"/>
                <a:gd name="connsiteX1" fmla="*/ 50959 w 95250"/>
                <a:gd name="connsiteY1" fmla="*/ 96679 h 95250"/>
                <a:gd name="connsiteX2" fmla="*/ 7144 w 95250"/>
                <a:gd name="connsiteY2" fmla="*/ 51911 h 95250"/>
                <a:gd name="connsiteX3" fmla="*/ 50959 w 95250"/>
                <a:gd name="connsiteY3" fmla="*/ 7144 h 95250"/>
                <a:gd name="connsiteX4" fmla="*/ 94774 w 95250"/>
                <a:gd name="connsiteY4" fmla="*/ 519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1911"/>
                  </a:moveTo>
                  <a:cubicBezTo>
                    <a:pt x="94774" y="76676"/>
                    <a:pt x="75724" y="96679"/>
                    <a:pt x="50959" y="96679"/>
                  </a:cubicBezTo>
                  <a:cubicBezTo>
                    <a:pt x="27146" y="96679"/>
                    <a:pt x="7144" y="76676"/>
                    <a:pt x="7144" y="51911"/>
                  </a:cubicBezTo>
                  <a:cubicBezTo>
                    <a:pt x="7144" y="27146"/>
                    <a:pt x="26194" y="7144"/>
                    <a:pt x="50959" y="7144"/>
                  </a:cubicBezTo>
                  <a:cubicBezTo>
                    <a:pt x="74771" y="7144"/>
                    <a:pt x="94774" y="27146"/>
                    <a:pt x="94774" y="51911"/>
                  </a:cubicBezTo>
                  <a:close/>
                </a:path>
              </a:pathLst>
            </a:custGeom>
            <a:solidFill>
              <a:srgbClr val="A7A9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6A168EA-95B0-446F-857A-E3FA35E7D733}"/>
                </a:ext>
              </a:extLst>
            </p:cNvPr>
            <p:cNvSpPr/>
            <p:nvPr/>
          </p:nvSpPr>
          <p:spPr>
            <a:xfrm>
              <a:off x="4830920" y="5103880"/>
              <a:ext cx="121662" cy="121662"/>
            </a:xfrm>
            <a:custGeom>
              <a:avLst/>
              <a:gdLst>
                <a:gd name="connsiteX0" fmla="*/ 94774 w 95250"/>
                <a:gd name="connsiteY0" fmla="*/ 51911 h 95250"/>
                <a:gd name="connsiteX1" fmla="*/ 50959 w 95250"/>
                <a:gd name="connsiteY1" fmla="*/ 96679 h 95250"/>
                <a:gd name="connsiteX2" fmla="*/ 7144 w 95250"/>
                <a:gd name="connsiteY2" fmla="*/ 51911 h 95250"/>
                <a:gd name="connsiteX3" fmla="*/ 50959 w 95250"/>
                <a:gd name="connsiteY3" fmla="*/ 7144 h 95250"/>
                <a:gd name="connsiteX4" fmla="*/ 94774 w 95250"/>
                <a:gd name="connsiteY4" fmla="*/ 519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1911"/>
                  </a:moveTo>
                  <a:cubicBezTo>
                    <a:pt x="94774" y="76676"/>
                    <a:pt x="75724" y="96679"/>
                    <a:pt x="50959" y="96679"/>
                  </a:cubicBezTo>
                  <a:cubicBezTo>
                    <a:pt x="26194" y="96679"/>
                    <a:pt x="7144" y="76676"/>
                    <a:pt x="7144" y="51911"/>
                  </a:cubicBezTo>
                  <a:cubicBezTo>
                    <a:pt x="7144" y="27146"/>
                    <a:pt x="26194" y="7144"/>
                    <a:pt x="50959" y="7144"/>
                  </a:cubicBezTo>
                  <a:cubicBezTo>
                    <a:pt x="75724" y="7144"/>
                    <a:pt x="94774" y="27146"/>
                    <a:pt x="94774" y="51911"/>
                  </a:cubicBezTo>
                  <a:close/>
                </a:path>
              </a:pathLst>
            </a:custGeom>
            <a:solidFill>
              <a:srgbClr val="FB5A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2" name="Video Placeholder">
            <a:extLst>
              <a:ext uri="{FF2B5EF4-FFF2-40B4-BE49-F238E27FC236}">
                <a16:creationId xmlns:a16="http://schemas.microsoft.com/office/drawing/2014/main" id="{F3FFC23C-09CB-4BAF-BBBD-BD49AA9C9ABA}"/>
              </a:ext>
            </a:extLst>
          </p:cNvPr>
          <p:cNvSpPr>
            <a:spLocks noGrp="1"/>
          </p:cNvSpPr>
          <p:nvPr>
            <p:ph type="media" sz="quarter" idx="13"/>
            <p:custDataLst>
              <p:tags r:id="rId1"/>
            </p:custDataLst>
          </p:nvPr>
        </p:nvSpPr>
        <p:spPr bwMode="gray">
          <a:xfrm>
            <a:off x="2666351" y="1326428"/>
            <a:ext cx="6859298" cy="371453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board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creen Shapes">
            <a:extLst>
              <a:ext uri="{FF2B5EF4-FFF2-40B4-BE49-F238E27FC236}">
                <a16:creationId xmlns:a16="http://schemas.microsoft.com/office/drawing/2014/main" id="{6A471B69-7F83-4F22-AAB8-A5D9F7493AA2}"/>
              </a:ext>
            </a:extLst>
          </p:cNvPr>
          <p:cNvGrpSpPr/>
          <p:nvPr userDrawn="1"/>
        </p:nvGrpSpPr>
        <p:grpSpPr>
          <a:xfrm>
            <a:off x="4583339" y="1556792"/>
            <a:ext cx="7211982" cy="4879699"/>
            <a:chOff x="4583339" y="1556792"/>
            <a:chExt cx="7211982" cy="4879699"/>
          </a:xfrm>
        </p:grpSpPr>
        <p:sp>
          <p:nvSpPr>
            <p:cNvPr id="11" name="Screen Shape">
              <a:extLst>
                <a:ext uri="{FF2B5EF4-FFF2-40B4-BE49-F238E27FC236}">
                  <a16:creationId xmlns:a16="http://schemas.microsoft.com/office/drawing/2014/main" id="{6FACE3AF-714C-48AE-9492-71A97B7090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3339" y="1556792"/>
              <a:ext cx="7211982" cy="4190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Screen Leg L">
              <a:extLst>
                <a:ext uri="{FF2B5EF4-FFF2-40B4-BE49-F238E27FC236}">
                  <a16:creationId xmlns:a16="http://schemas.microsoft.com/office/drawing/2014/main" id="{ED0278E6-D5A7-4F82-89CD-0DE6F8EB7F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3481" y="6157891"/>
              <a:ext cx="277471" cy="27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41">
              <a:extLst>
                <a:ext uri="{FF2B5EF4-FFF2-40B4-BE49-F238E27FC236}">
                  <a16:creationId xmlns:a16="http://schemas.microsoft.com/office/drawing/2014/main" id="{5F130D6E-7BD1-49CA-A4D3-CC87A06AA6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3481" y="5747051"/>
              <a:ext cx="277471" cy="689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43">
              <a:extLst>
                <a:ext uri="{FF2B5EF4-FFF2-40B4-BE49-F238E27FC236}">
                  <a16:creationId xmlns:a16="http://schemas.microsoft.com/office/drawing/2014/main" id="{97111A34-713D-48EA-B249-C8DF16976F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89237" y="5747051"/>
              <a:ext cx="277471" cy="689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Screen Leg R">
              <a:extLst>
                <a:ext uri="{FF2B5EF4-FFF2-40B4-BE49-F238E27FC236}">
                  <a16:creationId xmlns:a16="http://schemas.microsoft.com/office/drawing/2014/main" id="{B5CCE92B-6AB7-414D-985A-C153F6AF6E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9237" y="6157891"/>
              <a:ext cx="277471" cy="278599"/>
            </a:xfrm>
            <a:custGeom>
              <a:avLst/>
              <a:gdLst>
                <a:gd name="T0" fmla="*/ 0 w 246"/>
                <a:gd name="T1" fmla="*/ 247 h 247"/>
                <a:gd name="T2" fmla="*/ 0 w 246"/>
                <a:gd name="T3" fmla="*/ 0 h 247"/>
                <a:gd name="T4" fmla="*/ 246 w 246"/>
                <a:gd name="T5" fmla="*/ 0 h 247"/>
                <a:gd name="T6" fmla="*/ 246 w 246"/>
                <a:gd name="T7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247">
                  <a:moveTo>
                    <a:pt x="0" y="247"/>
                  </a:moveTo>
                  <a:lnTo>
                    <a:pt x="0" y="0"/>
                  </a:lnTo>
                  <a:lnTo>
                    <a:pt x="246" y="0"/>
                  </a:lnTo>
                  <a:lnTo>
                    <a:pt x="246" y="2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Screen Caption">
            <a:extLst>
              <a:ext uri="{FF2B5EF4-FFF2-40B4-BE49-F238E27FC236}">
                <a16:creationId xmlns:a16="http://schemas.microsoft.com/office/drawing/2014/main" id="{754214C0-4B65-4DC4-8988-21A937E18AB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998580" y="4997274"/>
            <a:ext cx="4381500" cy="555625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6BF5AA0E-B1D1-4294-8099-EABC0AE3B54D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925218" y="1921849"/>
            <a:ext cx="6480176" cy="2948891"/>
          </a:xfrm>
          <a:solidFill>
            <a:schemeClr val="bg1"/>
          </a:solidFill>
        </p:spPr>
        <p:txBody>
          <a:bodyPr anchor="ctr"/>
          <a:lstStyle>
            <a:lvl1pPr algn="ctr">
              <a:defRPr sz="16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">
            <a:extLst>
              <a:ext uri="{FF2B5EF4-FFF2-40B4-BE49-F238E27FC236}">
                <a16:creationId xmlns:a16="http://schemas.microsoft.com/office/drawing/2014/main" id="{655357FA-C2B7-41A4-8241-0CBE492E6021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39738" y="639763"/>
            <a:ext cx="3875088" cy="562156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6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board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creen Shapes">
            <a:extLst>
              <a:ext uri="{FF2B5EF4-FFF2-40B4-BE49-F238E27FC236}">
                <a16:creationId xmlns:a16="http://schemas.microsoft.com/office/drawing/2014/main" id="{427A01B1-6482-45FF-A466-13444FB0063D}"/>
              </a:ext>
            </a:extLst>
          </p:cNvPr>
          <p:cNvGrpSpPr/>
          <p:nvPr userDrawn="1"/>
        </p:nvGrpSpPr>
        <p:grpSpPr>
          <a:xfrm>
            <a:off x="4583339" y="1556792"/>
            <a:ext cx="7211982" cy="4879699"/>
            <a:chOff x="4583339" y="1556792"/>
            <a:chExt cx="7211982" cy="4879699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750CE80A-CC45-4F99-AEBD-909A363656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3339" y="1556792"/>
              <a:ext cx="7211982" cy="4190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41">
              <a:extLst>
                <a:ext uri="{FF2B5EF4-FFF2-40B4-BE49-F238E27FC236}">
                  <a16:creationId xmlns:a16="http://schemas.microsoft.com/office/drawing/2014/main" id="{B08F1A0D-3D51-43C1-9510-6CC87D7E5F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3481" y="5747051"/>
              <a:ext cx="277471" cy="689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43">
              <a:extLst>
                <a:ext uri="{FF2B5EF4-FFF2-40B4-BE49-F238E27FC236}">
                  <a16:creationId xmlns:a16="http://schemas.microsoft.com/office/drawing/2014/main" id="{EB347EF4-A441-436A-AEF0-A61BEC6B3E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89237" y="5747051"/>
              <a:ext cx="277471" cy="689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Screen Caption">
            <a:extLst>
              <a:ext uri="{FF2B5EF4-FFF2-40B4-BE49-F238E27FC236}">
                <a16:creationId xmlns:a16="http://schemas.microsoft.com/office/drawing/2014/main" id="{A49CE9B8-A8E3-4C44-8F6A-90071C0C90E3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998580" y="4997274"/>
            <a:ext cx="4381500" cy="555625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">
            <a:extLst>
              <a:ext uri="{FF2B5EF4-FFF2-40B4-BE49-F238E27FC236}">
                <a16:creationId xmlns:a16="http://schemas.microsoft.com/office/drawing/2014/main" id="{655357FA-C2B7-41A4-8241-0CBE492E6021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39738" y="639763"/>
            <a:ext cx="3875088" cy="562156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" name="Video Placeholder">
            <a:extLst>
              <a:ext uri="{FF2B5EF4-FFF2-40B4-BE49-F238E27FC236}">
                <a16:creationId xmlns:a16="http://schemas.microsoft.com/office/drawing/2014/main" id="{9B201B49-980A-4CAF-A38E-ABC66A20116A}"/>
              </a:ext>
            </a:extLst>
          </p:cNvPr>
          <p:cNvSpPr>
            <a:spLocks noGrp="1"/>
          </p:cNvSpPr>
          <p:nvPr userDrawn="1">
            <p:ph type="media" sz="quarter" idx="13"/>
            <p:custDataLst>
              <p:tags r:id="rId1"/>
            </p:custDataLst>
          </p:nvPr>
        </p:nvSpPr>
        <p:spPr>
          <a:xfrm>
            <a:off x="4925219" y="1917228"/>
            <a:ext cx="6480175" cy="2948892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board + image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creen Shapes">
            <a:extLst>
              <a:ext uri="{FF2B5EF4-FFF2-40B4-BE49-F238E27FC236}">
                <a16:creationId xmlns:a16="http://schemas.microsoft.com/office/drawing/2014/main" id="{6A471B69-7F83-4F22-AAB8-A5D9F7493AA2}"/>
              </a:ext>
            </a:extLst>
          </p:cNvPr>
          <p:cNvGrpSpPr/>
          <p:nvPr userDrawn="1"/>
        </p:nvGrpSpPr>
        <p:grpSpPr>
          <a:xfrm>
            <a:off x="2490009" y="1556792"/>
            <a:ext cx="7211982" cy="4879699"/>
            <a:chOff x="4583339" y="1556792"/>
            <a:chExt cx="7211982" cy="4879699"/>
          </a:xfrm>
        </p:grpSpPr>
        <p:sp>
          <p:nvSpPr>
            <p:cNvPr id="11" name="Screen Shape">
              <a:extLst>
                <a:ext uri="{FF2B5EF4-FFF2-40B4-BE49-F238E27FC236}">
                  <a16:creationId xmlns:a16="http://schemas.microsoft.com/office/drawing/2014/main" id="{6FACE3AF-714C-48AE-9492-71A97B7090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3339" y="1556792"/>
              <a:ext cx="7211982" cy="4190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Screen Leg L">
              <a:extLst>
                <a:ext uri="{FF2B5EF4-FFF2-40B4-BE49-F238E27FC236}">
                  <a16:creationId xmlns:a16="http://schemas.microsoft.com/office/drawing/2014/main" id="{ED0278E6-D5A7-4F82-89CD-0DE6F8EB7F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3481" y="6157891"/>
              <a:ext cx="277471" cy="27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41">
              <a:extLst>
                <a:ext uri="{FF2B5EF4-FFF2-40B4-BE49-F238E27FC236}">
                  <a16:creationId xmlns:a16="http://schemas.microsoft.com/office/drawing/2014/main" id="{5F130D6E-7BD1-49CA-A4D3-CC87A06AA6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3481" y="5747051"/>
              <a:ext cx="277471" cy="689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43">
              <a:extLst>
                <a:ext uri="{FF2B5EF4-FFF2-40B4-BE49-F238E27FC236}">
                  <a16:creationId xmlns:a16="http://schemas.microsoft.com/office/drawing/2014/main" id="{97111A34-713D-48EA-B249-C8DF16976F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89237" y="5747051"/>
              <a:ext cx="277471" cy="689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Screen Leg R">
              <a:extLst>
                <a:ext uri="{FF2B5EF4-FFF2-40B4-BE49-F238E27FC236}">
                  <a16:creationId xmlns:a16="http://schemas.microsoft.com/office/drawing/2014/main" id="{B5CCE92B-6AB7-414D-985A-C153F6AF6E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9237" y="6157891"/>
              <a:ext cx="277471" cy="278599"/>
            </a:xfrm>
            <a:custGeom>
              <a:avLst/>
              <a:gdLst>
                <a:gd name="T0" fmla="*/ 0 w 246"/>
                <a:gd name="T1" fmla="*/ 247 h 247"/>
                <a:gd name="T2" fmla="*/ 0 w 246"/>
                <a:gd name="T3" fmla="*/ 0 h 247"/>
                <a:gd name="T4" fmla="*/ 246 w 246"/>
                <a:gd name="T5" fmla="*/ 0 h 247"/>
                <a:gd name="T6" fmla="*/ 246 w 246"/>
                <a:gd name="T7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247">
                  <a:moveTo>
                    <a:pt x="0" y="247"/>
                  </a:moveTo>
                  <a:lnTo>
                    <a:pt x="0" y="0"/>
                  </a:lnTo>
                  <a:lnTo>
                    <a:pt x="246" y="0"/>
                  </a:lnTo>
                  <a:lnTo>
                    <a:pt x="246" y="2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Screen Caption">
            <a:extLst>
              <a:ext uri="{FF2B5EF4-FFF2-40B4-BE49-F238E27FC236}">
                <a16:creationId xmlns:a16="http://schemas.microsoft.com/office/drawing/2014/main" id="{754214C0-4B65-4DC4-8988-21A937E18AB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905250" y="4997274"/>
            <a:ext cx="4381500" cy="555625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6BF5AA0E-B1D1-4294-8099-EABC0AE3B54D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2855912" y="1921849"/>
            <a:ext cx="6480176" cy="2948891"/>
          </a:xfrm>
          <a:solidFill>
            <a:schemeClr val="bg1"/>
          </a:solidFill>
        </p:spPr>
        <p:txBody>
          <a:bodyPr anchor="ctr"/>
          <a:lstStyle>
            <a:lvl1pPr algn="ctr"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4FEDF4F-1455-4E93-8537-1F60F0D4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90" y="642176"/>
            <a:ext cx="11306714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2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board + video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creen Shapes">
            <a:extLst>
              <a:ext uri="{FF2B5EF4-FFF2-40B4-BE49-F238E27FC236}">
                <a16:creationId xmlns:a16="http://schemas.microsoft.com/office/drawing/2014/main" id="{427A01B1-6482-45FF-A466-13444FB0063D}"/>
              </a:ext>
            </a:extLst>
          </p:cNvPr>
          <p:cNvGrpSpPr/>
          <p:nvPr userDrawn="1"/>
        </p:nvGrpSpPr>
        <p:grpSpPr>
          <a:xfrm>
            <a:off x="2490009" y="1556792"/>
            <a:ext cx="7211982" cy="4879699"/>
            <a:chOff x="4583339" y="1556792"/>
            <a:chExt cx="7211982" cy="4879699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750CE80A-CC45-4F99-AEBD-909A363656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3339" y="1556792"/>
              <a:ext cx="7211982" cy="4190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41">
              <a:extLst>
                <a:ext uri="{FF2B5EF4-FFF2-40B4-BE49-F238E27FC236}">
                  <a16:creationId xmlns:a16="http://schemas.microsoft.com/office/drawing/2014/main" id="{B08F1A0D-3D51-43C1-9510-6CC87D7E5F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3481" y="5747051"/>
              <a:ext cx="277471" cy="689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43">
              <a:extLst>
                <a:ext uri="{FF2B5EF4-FFF2-40B4-BE49-F238E27FC236}">
                  <a16:creationId xmlns:a16="http://schemas.microsoft.com/office/drawing/2014/main" id="{EB347EF4-A441-436A-AEF0-A61BEC6B3E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89237" y="5747051"/>
              <a:ext cx="277471" cy="689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Screen Caption">
            <a:extLst>
              <a:ext uri="{FF2B5EF4-FFF2-40B4-BE49-F238E27FC236}">
                <a16:creationId xmlns:a16="http://schemas.microsoft.com/office/drawing/2014/main" id="{A49CE9B8-A8E3-4C44-8F6A-90071C0C90E3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905250" y="4997274"/>
            <a:ext cx="4381500" cy="555625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Video Placeholder">
            <a:extLst>
              <a:ext uri="{FF2B5EF4-FFF2-40B4-BE49-F238E27FC236}">
                <a16:creationId xmlns:a16="http://schemas.microsoft.com/office/drawing/2014/main" id="{9B201B49-980A-4CAF-A38E-ABC66A20116A}"/>
              </a:ext>
            </a:extLst>
          </p:cNvPr>
          <p:cNvSpPr>
            <a:spLocks noGrp="1"/>
          </p:cNvSpPr>
          <p:nvPr userDrawn="1">
            <p:ph type="media" sz="quarter" idx="13"/>
            <p:custDataLst>
              <p:tags r:id="rId1"/>
            </p:custDataLst>
          </p:nvPr>
        </p:nvSpPr>
        <p:spPr>
          <a:xfrm>
            <a:off x="2855913" y="1917228"/>
            <a:ext cx="6480175" cy="2948892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B4FEDF4F-1455-4E93-8537-1F60F0D4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90" y="642176"/>
            <a:ext cx="11306714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7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+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">
            <a:extLst>
              <a:ext uri="{FF2B5EF4-FFF2-40B4-BE49-F238E27FC236}">
                <a16:creationId xmlns:a16="http://schemas.microsoft.com/office/drawing/2014/main" id="{655357FA-C2B7-41A4-8241-0CBE492E6021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39738" y="639763"/>
            <a:ext cx="3875088" cy="562156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" name="Watch Shapes">
            <a:extLst>
              <a:ext uri="{FF2B5EF4-FFF2-40B4-BE49-F238E27FC236}">
                <a16:creationId xmlns:a16="http://schemas.microsoft.com/office/drawing/2014/main" id="{3167D560-0F66-4F3E-8481-D7EF374FEE21}"/>
              </a:ext>
            </a:extLst>
          </p:cNvPr>
          <p:cNvGrpSpPr/>
          <p:nvPr userDrawn="1"/>
        </p:nvGrpSpPr>
        <p:grpSpPr>
          <a:xfrm>
            <a:off x="6723007" y="639763"/>
            <a:ext cx="2901385" cy="5773996"/>
            <a:chOff x="6831020" y="939125"/>
            <a:chExt cx="2668572" cy="531067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02A3A80-1488-4DB1-8413-48849916B637}"/>
                </a:ext>
              </a:extLst>
            </p:cNvPr>
            <p:cNvSpPr/>
            <p:nvPr/>
          </p:nvSpPr>
          <p:spPr>
            <a:xfrm>
              <a:off x="6831020" y="2178577"/>
              <a:ext cx="2668572" cy="2833979"/>
            </a:xfrm>
            <a:custGeom>
              <a:avLst/>
              <a:gdLst>
                <a:gd name="connsiteX0" fmla="*/ 2194084 w 2305050"/>
                <a:gd name="connsiteY0" fmla="*/ 984409 h 2447925"/>
                <a:gd name="connsiteX1" fmla="*/ 2161699 w 2305050"/>
                <a:gd name="connsiteY1" fmla="*/ 984409 h 2447925"/>
                <a:gd name="connsiteX2" fmla="*/ 2161699 w 2305050"/>
                <a:gd name="connsiteY2" fmla="*/ 501491 h 2447925"/>
                <a:gd name="connsiteX3" fmla="*/ 1637824 w 2305050"/>
                <a:gd name="connsiteY3" fmla="*/ 7144 h 2447925"/>
                <a:gd name="connsiteX4" fmla="*/ 531019 w 2305050"/>
                <a:gd name="connsiteY4" fmla="*/ 7144 h 2447925"/>
                <a:gd name="connsiteX5" fmla="*/ 7144 w 2305050"/>
                <a:gd name="connsiteY5" fmla="*/ 501491 h 2447925"/>
                <a:gd name="connsiteX6" fmla="*/ 7144 w 2305050"/>
                <a:gd name="connsiteY6" fmla="*/ 1951196 h 2447925"/>
                <a:gd name="connsiteX7" fmla="*/ 531019 w 2305050"/>
                <a:gd name="connsiteY7" fmla="*/ 2445544 h 2447925"/>
                <a:gd name="connsiteX8" fmla="*/ 1637824 w 2305050"/>
                <a:gd name="connsiteY8" fmla="*/ 2445544 h 2447925"/>
                <a:gd name="connsiteX9" fmla="*/ 2161699 w 2305050"/>
                <a:gd name="connsiteY9" fmla="*/ 1951196 h 2447925"/>
                <a:gd name="connsiteX10" fmla="*/ 2161699 w 2305050"/>
                <a:gd name="connsiteY10" fmla="*/ 1468279 h 2447925"/>
                <a:gd name="connsiteX11" fmla="*/ 2194084 w 2305050"/>
                <a:gd name="connsiteY11" fmla="*/ 1468279 h 2447925"/>
                <a:gd name="connsiteX12" fmla="*/ 2299811 w 2305050"/>
                <a:gd name="connsiteY12" fmla="*/ 1360646 h 2447925"/>
                <a:gd name="connsiteX13" fmla="*/ 2299811 w 2305050"/>
                <a:gd name="connsiteY13" fmla="*/ 1092041 h 2447925"/>
                <a:gd name="connsiteX14" fmla="*/ 2194084 w 2305050"/>
                <a:gd name="connsiteY14" fmla="*/ 984409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50" h="2447925">
                  <a:moveTo>
                    <a:pt x="2194084" y="984409"/>
                  </a:moveTo>
                  <a:lnTo>
                    <a:pt x="2161699" y="984409"/>
                  </a:lnTo>
                  <a:lnTo>
                    <a:pt x="2161699" y="501491"/>
                  </a:lnTo>
                  <a:cubicBezTo>
                    <a:pt x="2161699" y="229076"/>
                    <a:pt x="1927384" y="7144"/>
                    <a:pt x="1637824" y="7144"/>
                  </a:cubicBezTo>
                  <a:lnTo>
                    <a:pt x="531019" y="7144"/>
                  </a:lnTo>
                  <a:cubicBezTo>
                    <a:pt x="241459" y="7144"/>
                    <a:pt x="7144" y="228124"/>
                    <a:pt x="7144" y="501491"/>
                  </a:cubicBezTo>
                  <a:lnTo>
                    <a:pt x="7144" y="1951196"/>
                  </a:lnTo>
                  <a:cubicBezTo>
                    <a:pt x="7144" y="2223611"/>
                    <a:pt x="241459" y="2445544"/>
                    <a:pt x="531019" y="2445544"/>
                  </a:cubicBezTo>
                  <a:lnTo>
                    <a:pt x="1637824" y="2445544"/>
                  </a:lnTo>
                  <a:cubicBezTo>
                    <a:pt x="1927384" y="2445544"/>
                    <a:pt x="2161699" y="2224564"/>
                    <a:pt x="2161699" y="1951196"/>
                  </a:cubicBezTo>
                  <a:lnTo>
                    <a:pt x="2161699" y="1468279"/>
                  </a:lnTo>
                  <a:lnTo>
                    <a:pt x="2194084" y="1468279"/>
                  </a:lnTo>
                  <a:cubicBezTo>
                    <a:pt x="2252186" y="1468279"/>
                    <a:pt x="2299811" y="1419701"/>
                    <a:pt x="2299811" y="1360646"/>
                  </a:cubicBezTo>
                  <a:lnTo>
                    <a:pt x="2299811" y="1092041"/>
                  </a:lnTo>
                  <a:cubicBezTo>
                    <a:pt x="2299811" y="1032986"/>
                    <a:pt x="2252186" y="984409"/>
                    <a:pt x="2194084" y="984409"/>
                  </a:cubicBez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F87900-26A2-4FD5-BF54-D74B29F32367}"/>
                </a:ext>
              </a:extLst>
            </p:cNvPr>
            <p:cNvSpPr/>
            <p:nvPr/>
          </p:nvSpPr>
          <p:spPr>
            <a:xfrm>
              <a:off x="7116624" y="2470798"/>
              <a:ext cx="1929752" cy="2249540"/>
            </a:xfrm>
            <a:custGeom>
              <a:avLst/>
              <a:gdLst>
                <a:gd name="connsiteX0" fmla="*/ 284321 w 1666875"/>
                <a:gd name="connsiteY0" fmla="*/ 1940719 h 1943100"/>
                <a:gd name="connsiteX1" fmla="*/ 7144 w 1666875"/>
                <a:gd name="connsiteY1" fmla="*/ 1698784 h 1943100"/>
                <a:gd name="connsiteX2" fmla="*/ 7144 w 1666875"/>
                <a:gd name="connsiteY2" fmla="*/ 249079 h 1943100"/>
                <a:gd name="connsiteX3" fmla="*/ 284321 w 1666875"/>
                <a:gd name="connsiteY3" fmla="*/ 7144 h 1943100"/>
                <a:gd name="connsiteX4" fmla="*/ 1391126 w 1666875"/>
                <a:gd name="connsiteY4" fmla="*/ 7144 h 1943100"/>
                <a:gd name="connsiteX5" fmla="*/ 1668304 w 1666875"/>
                <a:gd name="connsiteY5" fmla="*/ 249079 h 1943100"/>
                <a:gd name="connsiteX6" fmla="*/ 1668304 w 1666875"/>
                <a:gd name="connsiteY6" fmla="*/ 1698784 h 1943100"/>
                <a:gd name="connsiteX7" fmla="*/ 1391126 w 1666875"/>
                <a:gd name="connsiteY7" fmla="*/ 1940719 h 1943100"/>
                <a:gd name="connsiteX8" fmla="*/ 284321 w 1666875"/>
                <a:gd name="connsiteY8" fmla="*/ 1940719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6875" h="1943100">
                  <a:moveTo>
                    <a:pt x="284321" y="1940719"/>
                  </a:moveTo>
                  <a:cubicBezTo>
                    <a:pt x="130969" y="1940719"/>
                    <a:pt x="7144" y="1832134"/>
                    <a:pt x="7144" y="1698784"/>
                  </a:cubicBezTo>
                  <a:lnTo>
                    <a:pt x="7144" y="249079"/>
                  </a:lnTo>
                  <a:cubicBezTo>
                    <a:pt x="7144" y="115729"/>
                    <a:pt x="131921" y="7144"/>
                    <a:pt x="284321" y="7144"/>
                  </a:cubicBezTo>
                  <a:lnTo>
                    <a:pt x="1391126" y="7144"/>
                  </a:lnTo>
                  <a:cubicBezTo>
                    <a:pt x="1544479" y="7144"/>
                    <a:pt x="1668304" y="115729"/>
                    <a:pt x="1668304" y="249079"/>
                  </a:cubicBezTo>
                  <a:lnTo>
                    <a:pt x="1668304" y="1698784"/>
                  </a:lnTo>
                  <a:cubicBezTo>
                    <a:pt x="1668304" y="1832134"/>
                    <a:pt x="1543526" y="1940719"/>
                    <a:pt x="1391126" y="1940719"/>
                  </a:cubicBezTo>
                  <a:lnTo>
                    <a:pt x="284321" y="194071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F17593-F3AE-47F2-B149-BCF1BD15330A}"/>
                </a:ext>
              </a:extLst>
            </p:cNvPr>
            <p:cNvSpPr/>
            <p:nvPr/>
          </p:nvSpPr>
          <p:spPr>
            <a:xfrm>
              <a:off x="7201532" y="1766162"/>
              <a:ext cx="1764345" cy="374923"/>
            </a:xfrm>
            <a:custGeom>
              <a:avLst/>
              <a:gdLst>
                <a:gd name="connsiteX0" fmla="*/ 1521619 w 1524000"/>
                <a:gd name="connsiteY0" fmla="*/ 215741 h 323850"/>
                <a:gd name="connsiteX1" fmla="*/ 1417796 w 1524000"/>
                <a:gd name="connsiteY1" fmla="*/ 323374 h 323850"/>
                <a:gd name="connsiteX2" fmla="*/ 110966 w 1524000"/>
                <a:gd name="connsiteY2" fmla="*/ 323374 h 323850"/>
                <a:gd name="connsiteX3" fmla="*/ 7144 w 1524000"/>
                <a:gd name="connsiteY3" fmla="*/ 215741 h 323850"/>
                <a:gd name="connsiteX4" fmla="*/ 7144 w 1524000"/>
                <a:gd name="connsiteY4" fmla="*/ 114776 h 323850"/>
                <a:gd name="connsiteX5" fmla="*/ 110966 w 1524000"/>
                <a:gd name="connsiteY5" fmla="*/ 7144 h 323850"/>
                <a:gd name="connsiteX6" fmla="*/ 1417796 w 1524000"/>
                <a:gd name="connsiteY6" fmla="*/ 7144 h 323850"/>
                <a:gd name="connsiteX7" fmla="*/ 1521619 w 1524000"/>
                <a:gd name="connsiteY7" fmla="*/ 114776 h 323850"/>
                <a:gd name="connsiteX8" fmla="*/ 1521619 w 1524000"/>
                <a:gd name="connsiteY8" fmla="*/ 21574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0" h="323850">
                  <a:moveTo>
                    <a:pt x="1521619" y="215741"/>
                  </a:moveTo>
                  <a:cubicBezTo>
                    <a:pt x="1521619" y="275749"/>
                    <a:pt x="1474946" y="323374"/>
                    <a:pt x="1417796" y="323374"/>
                  </a:cubicBezTo>
                  <a:lnTo>
                    <a:pt x="110966" y="323374"/>
                  </a:lnTo>
                  <a:cubicBezTo>
                    <a:pt x="53816" y="323374"/>
                    <a:pt x="7144" y="274796"/>
                    <a:pt x="7144" y="215741"/>
                  </a:cubicBezTo>
                  <a:lnTo>
                    <a:pt x="7144" y="114776"/>
                  </a:lnTo>
                  <a:cubicBezTo>
                    <a:pt x="7144" y="54769"/>
                    <a:pt x="52864" y="7144"/>
                    <a:pt x="110966" y="7144"/>
                  </a:cubicBezTo>
                  <a:lnTo>
                    <a:pt x="1417796" y="7144"/>
                  </a:lnTo>
                  <a:cubicBezTo>
                    <a:pt x="1474946" y="7144"/>
                    <a:pt x="1521619" y="55721"/>
                    <a:pt x="1521619" y="114776"/>
                  </a:cubicBezTo>
                  <a:lnTo>
                    <a:pt x="1521619" y="215741"/>
                  </a:ln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9AABA4-562A-4090-B419-1E40B667655A}"/>
                </a:ext>
              </a:extLst>
            </p:cNvPr>
            <p:cNvSpPr/>
            <p:nvPr/>
          </p:nvSpPr>
          <p:spPr>
            <a:xfrm>
              <a:off x="7276517" y="1352644"/>
              <a:ext cx="1609965" cy="374923"/>
            </a:xfrm>
            <a:custGeom>
              <a:avLst/>
              <a:gdLst>
                <a:gd name="connsiteX0" fmla="*/ 1391126 w 1390650"/>
                <a:gd name="connsiteY0" fmla="*/ 215741 h 323850"/>
                <a:gd name="connsiteX1" fmla="*/ 1295876 w 1390650"/>
                <a:gd name="connsiteY1" fmla="*/ 323374 h 323850"/>
                <a:gd name="connsiteX2" fmla="*/ 102394 w 1390650"/>
                <a:gd name="connsiteY2" fmla="*/ 323374 h 323850"/>
                <a:gd name="connsiteX3" fmla="*/ 7144 w 1390650"/>
                <a:gd name="connsiteY3" fmla="*/ 215741 h 323850"/>
                <a:gd name="connsiteX4" fmla="*/ 7144 w 1390650"/>
                <a:gd name="connsiteY4" fmla="*/ 114776 h 323850"/>
                <a:gd name="connsiteX5" fmla="*/ 102394 w 1390650"/>
                <a:gd name="connsiteY5" fmla="*/ 7144 h 323850"/>
                <a:gd name="connsiteX6" fmla="*/ 1295876 w 1390650"/>
                <a:gd name="connsiteY6" fmla="*/ 7144 h 323850"/>
                <a:gd name="connsiteX7" fmla="*/ 1391126 w 1390650"/>
                <a:gd name="connsiteY7" fmla="*/ 114776 h 323850"/>
                <a:gd name="connsiteX8" fmla="*/ 1391126 w 1390650"/>
                <a:gd name="connsiteY8" fmla="*/ 21574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650" h="323850">
                  <a:moveTo>
                    <a:pt x="1391126" y="215741"/>
                  </a:moveTo>
                  <a:cubicBezTo>
                    <a:pt x="1391126" y="275749"/>
                    <a:pt x="1348264" y="323374"/>
                    <a:pt x="1295876" y="323374"/>
                  </a:cubicBezTo>
                  <a:lnTo>
                    <a:pt x="102394" y="323374"/>
                  </a:lnTo>
                  <a:cubicBezTo>
                    <a:pt x="50006" y="323374"/>
                    <a:pt x="7144" y="274796"/>
                    <a:pt x="7144" y="215741"/>
                  </a:cubicBezTo>
                  <a:lnTo>
                    <a:pt x="7144" y="114776"/>
                  </a:lnTo>
                  <a:cubicBezTo>
                    <a:pt x="7144" y="54769"/>
                    <a:pt x="50006" y="7144"/>
                    <a:pt x="102394" y="7144"/>
                  </a:cubicBezTo>
                  <a:lnTo>
                    <a:pt x="1295876" y="7144"/>
                  </a:lnTo>
                  <a:cubicBezTo>
                    <a:pt x="1348264" y="7144"/>
                    <a:pt x="1391126" y="55721"/>
                    <a:pt x="1391126" y="114776"/>
                  </a:cubicBezTo>
                  <a:lnTo>
                    <a:pt x="1391126" y="215741"/>
                  </a:ln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3B501E3-E8E4-4083-BD91-0791FBA5928E}"/>
                </a:ext>
              </a:extLst>
            </p:cNvPr>
            <p:cNvSpPr/>
            <p:nvPr/>
          </p:nvSpPr>
          <p:spPr>
            <a:xfrm>
              <a:off x="7353707" y="939125"/>
              <a:ext cx="1455585" cy="374923"/>
            </a:xfrm>
            <a:custGeom>
              <a:avLst/>
              <a:gdLst>
                <a:gd name="connsiteX0" fmla="*/ 1258729 w 1257300"/>
                <a:gd name="connsiteY0" fmla="*/ 215741 h 323850"/>
                <a:gd name="connsiteX1" fmla="*/ 1173004 w 1257300"/>
                <a:gd name="connsiteY1" fmla="*/ 323374 h 323850"/>
                <a:gd name="connsiteX2" fmla="*/ 92869 w 1257300"/>
                <a:gd name="connsiteY2" fmla="*/ 323374 h 323850"/>
                <a:gd name="connsiteX3" fmla="*/ 7144 w 1257300"/>
                <a:gd name="connsiteY3" fmla="*/ 215741 h 323850"/>
                <a:gd name="connsiteX4" fmla="*/ 7144 w 1257300"/>
                <a:gd name="connsiteY4" fmla="*/ 114776 h 323850"/>
                <a:gd name="connsiteX5" fmla="*/ 92869 w 1257300"/>
                <a:gd name="connsiteY5" fmla="*/ 7144 h 323850"/>
                <a:gd name="connsiteX6" fmla="*/ 1173004 w 1257300"/>
                <a:gd name="connsiteY6" fmla="*/ 7144 h 323850"/>
                <a:gd name="connsiteX7" fmla="*/ 1258729 w 1257300"/>
                <a:gd name="connsiteY7" fmla="*/ 114776 h 323850"/>
                <a:gd name="connsiteX8" fmla="*/ 1258729 w 1257300"/>
                <a:gd name="connsiteY8" fmla="*/ 21574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323850">
                  <a:moveTo>
                    <a:pt x="1258729" y="215741"/>
                  </a:moveTo>
                  <a:cubicBezTo>
                    <a:pt x="1258729" y="275749"/>
                    <a:pt x="1220629" y="323374"/>
                    <a:pt x="1173004" y="323374"/>
                  </a:cubicBezTo>
                  <a:lnTo>
                    <a:pt x="92869" y="323374"/>
                  </a:lnTo>
                  <a:cubicBezTo>
                    <a:pt x="45244" y="323374"/>
                    <a:pt x="7144" y="274796"/>
                    <a:pt x="7144" y="215741"/>
                  </a:cubicBezTo>
                  <a:lnTo>
                    <a:pt x="7144" y="114776"/>
                  </a:lnTo>
                  <a:cubicBezTo>
                    <a:pt x="7144" y="54769"/>
                    <a:pt x="45244" y="7144"/>
                    <a:pt x="92869" y="7144"/>
                  </a:cubicBezTo>
                  <a:lnTo>
                    <a:pt x="1173004" y="7144"/>
                  </a:lnTo>
                  <a:cubicBezTo>
                    <a:pt x="1220629" y="7144"/>
                    <a:pt x="1258729" y="55721"/>
                    <a:pt x="1258729" y="114776"/>
                  </a:cubicBezTo>
                  <a:lnTo>
                    <a:pt x="1258729" y="215741"/>
                  </a:ln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886EB5-2BA0-45B7-88C1-2E4E94ED8D6C}"/>
                </a:ext>
              </a:extLst>
            </p:cNvPr>
            <p:cNvSpPr/>
            <p:nvPr/>
          </p:nvSpPr>
          <p:spPr>
            <a:xfrm>
              <a:off x="7353707" y="5874881"/>
              <a:ext cx="1455585" cy="374923"/>
            </a:xfrm>
            <a:custGeom>
              <a:avLst/>
              <a:gdLst>
                <a:gd name="connsiteX0" fmla="*/ 1258729 w 1257300"/>
                <a:gd name="connsiteY0" fmla="*/ 215741 h 323850"/>
                <a:gd name="connsiteX1" fmla="*/ 1173004 w 1257300"/>
                <a:gd name="connsiteY1" fmla="*/ 323374 h 323850"/>
                <a:gd name="connsiteX2" fmla="*/ 92869 w 1257300"/>
                <a:gd name="connsiteY2" fmla="*/ 323374 h 323850"/>
                <a:gd name="connsiteX3" fmla="*/ 7144 w 1257300"/>
                <a:gd name="connsiteY3" fmla="*/ 215741 h 323850"/>
                <a:gd name="connsiteX4" fmla="*/ 7144 w 1257300"/>
                <a:gd name="connsiteY4" fmla="*/ 114776 h 323850"/>
                <a:gd name="connsiteX5" fmla="*/ 92869 w 1257300"/>
                <a:gd name="connsiteY5" fmla="*/ 7144 h 323850"/>
                <a:gd name="connsiteX6" fmla="*/ 1173004 w 1257300"/>
                <a:gd name="connsiteY6" fmla="*/ 7144 h 323850"/>
                <a:gd name="connsiteX7" fmla="*/ 1258729 w 1257300"/>
                <a:gd name="connsiteY7" fmla="*/ 114776 h 323850"/>
                <a:gd name="connsiteX8" fmla="*/ 1258729 w 1257300"/>
                <a:gd name="connsiteY8" fmla="*/ 21574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323850">
                  <a:moveTo>
                    <a:pt x="1258729" y="215741"/>
                  </a:moveTo>
                  <a:cubicBezTo>
                    <a:pt x="1258729" y="275749"/>
                    <a:pt x="1220629" y="323374"/>
                    <a:pt x="1173004" y="323374"/>
                  </a:cubicBezTo>
                  <a:lnTo>
                    <a:pt x="92869" y="323374"/>
                  </a:lnTo>
                  <a:cubicBezTo>
                    <a:pt x="45244" y="323374"/>
                    <a:pt x="7144" y="274796"/>
                    <a:pt x="7144" y="215741"/>
                  </a:cubicBezTo>
                  <a:lnTo>
                    <a:pt x="7144" y="114776"/>
                  </a:lnTo>
                  <a:cubicBezTo>
                    <a:pt x="7144" y="54769"/>
                    <a:pt x="45244" y="7144"/>
                    <a:pt x="92869" y="7144"/>
                  </a:cubicBezTo>
                  <a:lnTo>
                    <a:pt x="1173004" y="7144"/>
                  </a:lnTo>
                  <a:cubicBezTo>
                    <a:pt x="1220629" y="7144"/>
                    <a:pt x="1258729" y="55721"/>
                    <a:pt x="1258729" y="114776"/>
                  </a:cubicBezTo>
                  <a:lnTo>
                    <a:pt x="1258729" y="215741"/>
                  </a:ln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4B91359-2EB7-48C0-869A-E8E016DE747D}"/>
                </a:ext>
              </a:extLst>
            </p:cNvPr>
            <p:cNvSpPr/>
            <p:nvPr/>
          </p:nvSpPr>
          <p:spPr>
            <a:xfrm>
              <a:off x="7276517" y="5461363"/>
              <a:ext cx="1609965" cy="374923"/>
            </a:xfrm>
            <a:custGeom>
              <a:avLst/>
              <a:gdLst>
                <a:gd name="connsiteX0" fmla="*/ 1391126 w 1390650"/>
                <a:gd name="connsiteY0" fmla="*/ 215741 h 323850"/>
                <a:gd name="connsiteX1" fmla="*/ 1295876 w 1390650"/>
                <a:gd name="connsiteY1" fmla="*/ 323374 h 323850"/>
                <a:gd name="connsiteX2" fmla="*/ 102394 w 1390650"/>
                <a:gd name="connsiteY2" fmla="*/ 323374 h 323850"/>
                <a:gd name="connsiteX3" fmla="*/ 7144 w 1390650"/>
                <a:gd name="connsiteY3" fmla="*/ 215741 h 323850"/>
                <a:gd name="connsiteX4" fmla="*/ 7144 w 1390650"/>
                <a:gd name="connsiteY4" fmla="*/ 114776 h 323850"/>
                <a:gd name="connsiteX5" fmla="*/ 102394 w 1390650"/>
                <a:gd name="connsiteY5" fmla="*/ 7144 h 323850"/>
                <a:gd name="connsiteX6" fmla="*/ 1295876 w 1390650"/>
                <a:gd name="connsiteY6" fmla="*/ 7144 h 323850"/>
                <a:gd name="connsiteX7" fmla="*/ 1391126 w 1390650"/>
                <a:gd name="connsiteY7" fmla="*/ 114776 h 323850"/>
                <a:gd name="connsiteX8" fmla="*/ 1391126 w 1390650"/>
                <a:gd name="connsiteY8" fmla="*/ 21574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650" h="323850">
                  <a:moveTo>
                    <a:pt x="1391126" y="215741"/>
                  </a:moveTo>
                  <a:cubicBezTo>
                    <a:pt x="1391126" y="275749"/>
                    <a:pt x="1348264" y="323374"/>
                    <a:pt x="1295876" y="323374"/>
                  </a:cubicBezTo>
                  <a:lnTo>
                    <a:pt x="102394" y="323374"/>
                  </a:lnTo>
                  <a:cubicBezTo>
                    <a:pt x="50006" y="323374"/>
                    <a:pt x="7144" y="274796"/>
                    <a:pt x="7144" y="215741"/>
                  </a:cubicBezTo>
                  <a:lnTo>
                    <a:pt x="7144" y="114776"/>
                  </a:lnTo>
                  <a:cubicBezTo>
                    <a:pt x="7144" y="54769"/>
                    <a:pt x="50006" y="7144"/>
                    <a:pt x="102394" y="7144"/>
                  </a:cubicBezTo>
                  <a:lnTo>
                    <a:pt x="1295876" y="7144"/>
                  </a:lnTo>
                  <a:cubicBezTo>
                    <a:pt x="1348264" y="7144"/>
                    <a:pt x="1391126" y="55721"/>
                    <a:pt x="1391126" y="114776"/>
                  </a:cubicBezTo>
                  <a:lnTo>
                    <a:pt x="1391126" y="215741"/>
                  </a:ln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2B5BCF-1E94-43CE-B6E5-E5ABFF2FA6C2}"/>
                </a:ext>
              </a:extLst>
            </p:cNvPr>
            <p:cNvSpPr/>
            <p:nvPr/>
          </p:nvSpPr>
          <p:spPr>
            <a:xfrm>
              <a:off x="7201532" y="5047844"/>
              <a:ext cx="1764345" cy="374923"/>
            </a:xfrm>
            <a:custGeom>
              <a:avLst/>
              <a:gdLst>
                <a:gd name="connsiteX0" fmla="*/ 1521619 w 1524000"/>
                <a:gd name="connsiteY0" fmla="*/ 215741 h 323850"/>
                <a:gd name="connsiteX1" fmla="*/ 1417796 w 1524000"/>
                <a:gd name="connsiteY1" fmla="*/ 323374 h 323850"/>
                <a:gd name="connsiteX2" fmla="*/ 110966 w 1524000"/>
                <a:gd name="connsiteY2" fmla="*/ 323374 h 323850"/>
                <a:gd name="connsiteX3" fmla="*/ 7144 w 1524000"/>
                <a:gd name="connsiteY3" fmla="*/ 215741 h 323850"/>
                <a:gd name="connsiteX4" fmla="*/ 7144 w 1524000"/>
                <a:gd name="connsiteY4" fmla="*/ 114776 h 323850"/>
                <a:gd name="connsiteX5" fmla="*/ 110966 w 1524000"/>
                <a:gd name="connsiteY5" fmla="*/ 7144 h 323850"/>
                <a:gd name="connsiteX6" fmla="*/ 1417796 w 1524000"/>
                <a:gd name="connsiteY6" fmla="*/ 7144 h 323850"/>
                <a:gd name="connsiteX7" fmla="*/ 1521619 w 1524000"/>
                <a:gd name="connsiteY7" fmla="*/ 114776 h 323850"/>
                <a:gd name="connsiteX8" fmla="*/ 1521619 w 1524000"/>
                <a:gd name="connsiteY8" fmla="*/ 21574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0" h="323850">
                  <a:moveTo>
                    <a:pt x="1521619" y="215741"/>
                  </a:moveTo>
                  <a:cubicBezTo>
                    <a:pt x="1521619" y="275749"/>
                    <a:pt x="1474946" y="323374"/>
                    <a:pt x="1417796" y="323374"/>
                  </a:cubicBezTo>
                  <a:lnTo>
                    <a:pt x="110966" y="323374"/>
                  </a:lnTo>
                  <a:cubicBezTo>
                    <a:pt x="53816" y="323374"/>
                    <a:pt x="7144" y="274796"/>
                    <a:pt x="7144" y="215741"/>
                  </a:cubicBezTo>
                  <a:lnTo>
                    <a:pt x="7144" y="114776"/>
                  </a:lnTo>
                  <a:cubicBezTo>
                    <a:pt x="7144" y="54769"/>
                    <a:pt x="53816" y="7144"/>
                    <a:pt x="110966" y="7144"/>
                  </a:cubicBezTo>
                  <a:lnTo>
                    <a:pt x="1417796" y="7144"/>
                  </a:lnTo>
                  <a:cubicBezTo>
                    <a:pt x="1474946" y="7144"/>
                    <a:pt x="1521619" y="55721"/>
                    <a:pt x="1521619" y="114776"/>
                  </a:cubicBezTo>
                  <a:lnTo>
                    <a:pt x="1521619" y="215741"/>
                  </a:ln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6BF5AA0E-B1D1-4294-8099-EABC0AE3B54D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16480" y="2403596"/>
            <a:ext cx="1929752" cy="2249540"/>
          </a:xfrm>
          <a:prstGeom prst="roundRect">
            <a:avLst>
              <a:gd name="adj" fmla="val 16050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+ portrai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Watch Shapes">
            <a:extLst>
              <a:ext uri="{FF2B5EF4-FFF2-40B4-BE49-F238E27FC236}">
                <a16:creationId xmlns:a16="http://schemas.microsoft.com/office/drawing/2014/main" id="{22AB7DF9-8E42-4A32-898C-707BC8F3F331}"/>
              </a:ext>
            </a:extLst>
          </p:cNvPr>
          <p:cNvGrpSpPr/>
          <p:nvPr userDrawn="1"/>
        </p:nvGrpSpPr>
        <p:grpSpPr>
          <a:xfrm>
            <a:off x="6723007" y="639763"/>
            <a:ext cx="2901385" cy="5773996"/>
            <a:chOff x="6831020" y="939125"/>
            <a:chExt cx="2668572" cy="53106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207F7F-4CA7-49EB-BF3D-EDB453CE163D}"/>
                </a:ext>
              </a:extLst>
            </p:cNvPr>
            <p:cNvSpPr/>
            <p:nvPr/>
          </p:nvSpPr>
          <p:spPr>
            <a:xfrm>
              <a:off x="6831020" y="2178577"/>
              <a:ext cx="2668572" cy="2833979"/>
            </a:xfrm>
            <a:custGeom>
              <a:avLst/>
              <a:gdLst>
                <a:gd name="connsiteX0" fmla="*/ 2194084 w 2305050"/>
                <a:gd name="connsiteY0" fmla="*/ 984409 h 2447925"/>
                <a:gd name="connsiteX1" fmla="*/ 2161699 w 2305050"/>
                <a:gd name="connsiteY1" fmla="*/ 984409 h 2447925"/>
                <a:gd name="connsiteX2" fmla="*/ 2161699 w 2305050"/>
                <a:gd name="connsiteY2" fmla="*/ 501491 h 2447925"/>
                <a:gd name="connsiteX3" fmla="*/ 1637824 w 2305050"/>
                <a:gd name="connsiteY3" fmla="*/ 7144 h 2447925"/>
                <a:gd name="connsiteX4" fmla="*/ 531019 w 2305050"/>
                <a:gd name="connsiteY4" fmla="*/ 7144 h 2447925"/>
                <a:gd name="connsiteX5" fmla="*/ 7144 w 2305050"/>
                <a:gd name="connsiteY5" fmla="*/ 501491 h 2447925"/>
                <a:gd name="connsiteX6" fmla="*/ 7144 w 2305050"/>
                <a:gd name="connsiteY6" fmla="*/ 1951196 h 2447925"/>
                <a:gd name="connsiteX7" fmla="*/ 531019 w 2305050"/>
                <a:gd name="connsiteY7" fmla="*/ 2445544 h 2447925"/>
                <a:gd name="connsiteX8" fmla="*/ 1637824 w 2305050"/>
                <a:gd name="connsiteY8" fmla="*/ 2445544 h 2447925"/>
                <a:gd name="connsiteX9" fmla="*/ 2161699 w 2305050"/>
                <a:gd name="connsiteY9" fmla="*/ 1951196 h 2447925"/>
                <a:gd name="connsiteX10" fmla="*/ 2161699 w 2305050"/>
                <a:gd name="connsiteY10" fmla="*/ 1468279 h 2447925"/>
                <a:gd name="connsiteX11" fmla="*/ 2194084 w 2305050"/>
                <a:gd name="connsiteY11" fmla="*/ 1468279 h 2447925"/>
                <a:gd name="connsiteX12" fmla="*/ 2299811 w 2305050"/>
                <a:gd name="connsiteY12" fmla="*/ 1360646 h 2447925"/>
                <a:gd name="connsiteX13" fmla="*/ 2299811 w 2305050"/>
                <a:gd name="connsiteY13" fmla="*/ 1092041 h 2447925"/>
                <a:gd name="connsiteX14" fmla="*/ 2194084 w 2305050"/>
                <a:gd name="connsiteY14" fmla="*/ 984409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50" h="2447925">
                  <a:moveTo>
                    <a:pt x="2194084" y="984409"/>
                  </a:moveTo>
                  <a:lnTo>
                    <a:pt x="2161699" y="984409"/>
                  </a:lnTo>
                  <a:lnTo>
                    <a:pt x="2161699" y="501491"/>
                  </a:lnTo>
                  <a:cubicBezTo>
                    <a:pt x="2161699" y="229076"/>
                    <a:pt x="1927384" y="7144"/>
                    <a:pt x="1637824" y="7144"/>
                  </a:cubicBezTo>
                  <a:lnTo>
                    <a:pt x="531019" y="7144"/>
                  </a:lnTo>
                  <a:cubicBezTo>
                    <a:pt x="241459" y="7144"/>
                    <a:pt x="7144" y="228124"/>
                    <a:pt x="7144" y="501491"/>
                  </a:cubicBezTo>
                  <a:lnTo>
                    <a:pt x="7144" y="1951196"/>
                  </a:lnTo>
                  <a:cubicBezTo>
                    <a:pt x="7144" y="2223611"/>
                    <a:pt x="241459" y="2445544"/>
                    <a:pt x="531019" y="2445544"/>
                  </a:cubicBezTo>
                  <a:lnTo>
                    <a:pt x="1637824" y="2445544"/>
                  </a:lnTo>
                  <a:cubicBezTo>
                    <a:pt x="1927384" y="2445544"/>
                    <a:pt x="2161699" y="2224564"/>
                    <a:pt x="2161699" y="1951196"/>
                  </a:cubicBezTo>
                  <a:lnTo>
                    <a:pt x="2161699" y="1468279"/>
                  </a:lnTo>
                  <a:lnTo>
                    <a:pt x="2194084" y="1468279"/>
                  </a:lnTo>
                  <a:cubicBezTo>
                    <a:pt x="2252186" y="1468279"/>
                    <a:pt x="2299811" y="1419701"/>
                    <a:pt x="2299811" y="1360646"/>
                  </a:cubicBezTo>
                  <a:lnTo>
                    <a:pt x="2299811" y="1092041"/>
                  </a:lnTo>
                  <a:cubicBezTo>
                    <a:pt x="2299811" y="1032986"/>
                    <a:pt x="2252186" y="984409"/>
                    <a:pt x="2194084" y="984409"/>
                  </a:cubicBez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55036AB-920E-4A49-959A-E661A2641D2B}"/>
                </a:ext>
              </a:extLst>
            </p:cNvPr>
            <p:cNvSpPr/>
            <p:nvPr/>
          </p:nvSpPr>
          <p:spPr>
            <a:xfrm>
              <a:off x="7116624" y="2470798"/>
              <a:ext cx="1929752" cy="2249540"/>
            </a:xfrm>
            <a:custGeom>
              <a:avLst/>
              <a:gdLst>
                <a:gd name="connsiteX0" fmla="*/ 284321 w 1666875"/>
                <a:gd name="connsiteY0" fmla="*/ 1940719 h 1943100"/>
                <a:gd name="connsiteX1" fmla="*/ 7144 w 1666875"/>
                <a:gd name="connsiteY1" fmla="*/ 1698784 h 1943100"/>
                <a:gd name="connsiteX2" fmla="*/ 7144 w 1666875"/>
                <a:gd name="connsiteY2" fmla="*/ 249079 h 1943100"/>
                <a:gd name="connsiteX3" fmla="*/ 284321 w 1666875"/>
                <a:gd name="connsiteY3" fmla="*/ 7144 h 1943100"/>
                <a:gd name="connsiteX4" fmla="*/ 1391126 w 1666875"/>
                <a:gd name="connsiteY4" fmla="*/ 7144 h 1943100"/>
                <a:gd name="connsiteX5" fmla="*/ 1668304 w 1666875"/>
                <a:gd name="connsiteY5" fmla="*/ 249079 h 1943100"/>
                <a:gd name="connsiteX6" fmla="*/ 1668304 w 1666875"/>
                <a:gd name="connsiteY6" fmla="*/ 1698784 h 1943100"/>
                <a:gd name="connsiteX7" fmla="*/ 1391126 w 1666875"/>
                <a:gd name="connsiteY7" fmla="*/ 1940719 h 1943100"/>
                <a:gd name="connsiteX8" fmla="*/ 284321 w 1666875"/>
                <a:gd name="connsiteY8" fmla="*/ 1940719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6875" h="1943100">
                  <a:moveTo>
                    <a:pt x="284321" y="1940719"/>
                  </a:moveTo>
                  <a:cubicBezTo>
                    <a:pt x="130969" y="1940719"/>
                    <a:pt x="7144" y="1832134"/>
                    <a:pt x="7144" y="1698784"/>
                  </a:cubicBezTo>
                  <a:lnTo>
                    <a:pt x="7144" y="249079"/>
                  </a:lnTo>
                  <a:cubicBezTo>
                    <a:pt x="7144" y="115729"/>
                    <a:pt x="131921" y="7144"/>
                    <a:pt x="284321" y="7144"/>
                  </a:cubicBezTo>
                  <a:lnTo>
                    <a:pt x="1391126" y="7144"/>
                  </a:lnTo>
                  <a:cubicBezTo>
                    <a:pt x="1544479" y="7144"/>
                    <a:pt x="1668304" y="115729"/>
                    <a:pt x="1668304" y="249079"/>
                  </a:cubicBezTo>
                  <a:lnTo>
                    <a:pt x="1668304" y="1698784"/>
                  </a:lnTo>
                  <a:cubicBezTo>
                    <a:pt x="1668304" y="1832134"/>
                    <a:pt x="1543526" y="1940719"/>
                    <a:pt x="1391126" y="1940719"/>
                  </a:cubicBezTo>
                  <a:lnTo>
                    <a:pt x="284321" y="194071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1B5353A-D476-4A76-9F12-68476D7D3D24}"/>
                </a:ext>
              </a:extLst>
            </p:cNvPr>
            <p:cNvSpPr/>
            <p:nvPr/>
          </p:nvSpPr>
          <p:spPr>
            <a:xfrm>
              <a:off x="7201532" y="1766162"/>
              <a:ext cx="1764345" cy="374923"/>
            </a:xfrm>
            <a:custGeom>
              <a:avLst/>
              <a:gdLst>
                <a:gd name="connsiteX0" fmla="*/ 1521619 w 1524000"/>
                <a:gd name="connsiteY0" fmla="*/ 215741 h 323850"/>
                <a:gd name="connsiteX1" fmla="*/ 1417796 w 1524000"/>
                <a:gd name="connsiteY1" fmla="*/ 323374 h 323850"/>
                <a:gd name="connsiteX2" fmla="*/ 110966 w 1524000"/>
                <a:gd name="connsiteY2" fmla="*/ 323374 h 323850"/>
                <a:gd name="connsiteX3" fmla="*/ 7144 w 1524000"/>
                <a:gd name="connsiteY3" fmla="*/ 215741 h 323850"/>
                <a:gd name="connsiteX4" fmla="*/ 7144 w 1524000"/>
                <a:gd name="connsiteY4" fmla="*/ 114776 h 323850"/>
                <a:gd name="connsiteX5" fmla="*/ 110966 w 1524000"/>
                <a:gd name="connsiteY5" fmla="*/ 7144 h 323850"/>
                <a:gd name="connsiteX6" fmla="*/ 1417796 w 1524000"/>
                <a:gd name="connsiteY6" fmla="*/ 7144 h 323850"/>
                <a:gd name="connsiteX7" fmla="*/ 1521619 w 1524000"/>
                <a:gd name="connsiteY7" fmla="*/ 114776 h 323850"/>
                <a:gd name="connsiteX8" fmla="*/ 1521619 w 1524000"/>
                <a:gd name="connsiteY8" fmla="*/ 21574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0" h="323850">
                  <a:moveTo>
                    <a:pt x="1521619" y="215741"/>
                  </a:moveTo>
                  <a:cubicBezTo>
                    <a:pt x="1521619" y="275749"/>
                    <a:pt x="1474946" y="323374"/>
                    <a:pt x="1417796" y="323374"/>
                  </a:cubicBezTo>
                  <a:lnTo>
                    <a:pt x="110966" y="323374"/>
                  </a:lnTo>
                  <a:cubicBezTo>
                    <a:pt x="53816" y="323374"/>
                    <a:pt x="7144" y="274796"/>
                    <a:pt x="7144" y="215741"/>
                  </a:cubicBezTo>
                  <a:lnTo>
                    <a:pt x="7144" y="114776"/>
                  </a:lnTo>
                  <a:cubicBezTo>
                    <a:pt x="7144" y="54769"/>
                    <a:pt x="52864" y="7144"/>
                    <a:pt x="110966" y="7144"/>
                  </a:cubicBezTo>
                  <a:lnTo>
                    <a:pt x="1417796" y="7144"/>
                  </a:lnTo>
                  <a:cubicBezTo>
                    <a:pt x="1474946" y="7144"/>
                    <a:pt x="1521619" y="55721"/>
                    <a:pt x="1521619" y="114776"/>
                  </a:cubicBezTo>
                  <a:lnTo>
                    <a:pt x="1521619" y="215741"/>
                  </a:ln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C63AFAF-5A9F-47E0-AB3C-F929E8AF43D4}"/>
                </a:ext>
              </a:extLst>
            </p:cNvPr>
            <p:cNvSpPr/>
            <p:nvPr/>
          </p:nvSpPr>
          <p:spPr>
            <a:xfrm>
              <a:off x="7276517" y="1352644"/>
              <a:ext cx="1609965" cy="374923"/>
            </a:xfrm>
            <a:custGeom>
              <a:avLst/>
              <a:gdLst>
                <a:gd name="connsiteX0" fmla="*/ 1391126 w 1390650"/>
                <a:gd name="connsiteY0" fmla="*/ 215741 h 323850"/>
                <a:gd name="connsiteX1" fmla="*/ 1295876 w 1390650"/>
                <a:gd name="connsiteY1" fmla="*/ 323374 h 323850"/>
                <a:gd name="connsiteX2" fmla="*/ 102394 w 1390650"/>
                <a:gd name="connsiteY2" fmla="*/ 323374 h 323850"/>
                <a:gd name="connsiteX3" fmla="*/ 7144 w 1390650"/>
                <a:gd name="connsiteY3" fmla="*/ 215741 h 323850"/>
                <a:gd name="connsiteX4" fmla="*/ 7144 w 1390650"/>
                <a:gd name="connsiteY4" fmla="*/ 114776 h 323850"/>
                <a:gd name="connsiteX5" fmla="*/ 102394 w 1390650"/>
                <a:gd name="connsiteY5" fmla="*/ 7144 h 323850"/>
                <a:gd name="connsiteX6" fmla="*/ 1295876 w 1390650"/>
                <a:gd name="connsiteY6" fmla="*/ 7144 h 323850"/>
                <a:gd name="connsiteX7" fmla="*/ 1391126 w 1390650"/>
                <a:gd name="connsiteY7" fmla="*/ 114776 h 323850"/>
                <a:gd name="connsiteX8" fmla="*/ 1391126 w 1390650"/>
                <a:gd name="connsiteY8" fmla="*/ 21574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650" h="323850">
                  <a:moveTo>
                    <a:pt x="1391126" y="215741"/>
                  </a:moveTo>
                  <a:cubicBezTo>
                    <a:pt x="1391126" y="275749"/>
                    <a:pt x="1348264" y="323374"/>
                    <a:pt x="1295876" y="323374"/>
                  </a:cubicBezTo>
                  <a:lnTo>
                    <a:pt x="102394" y="323374"/>
                  </a:lnTo>
                  <a:cubicBezTo>
                    <a:pt x="50006" y="323374"/>
                    <a:pt x="7144" y="274796"/>
                    <a:pt x="7144" y="215741"/>
                  </a:cubicBezTo>
                  <a:lnTo>
                    <a:pt x="7144" y="114776"/>
                  </a:lnTo>
                  <a:cubicBezTo>
                    <a:pt x="7144" y="54769"/>
                    <a:pt x="50006" y="7144"/>
                    <a:pt x="102394" y="7144"/>
                  </a:cubicBezTo>
                  <a:lnTo>
                    <a:pt x="1295876" y="7144"/>
                  </a:lnTo>
                  <a:cubicBezTo>
                    <a:pt x="1348264" y="7144"/>
                    <a:pt x="1391126" y="55721"/>
                    <a:pt x="1391126" y="114776"/>
                  </a:cubicBezTo>
                  <a:lnTo>
                    <a:pt x="1391126" y="215741"/>
                  </a:ln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0CE0D4-DC0A-42C5-A8A7-F43F09022523}"/>
                </a:ext>
              </a:extLst>
            </p:cNvPr>
            <p:cNvSpPr/>
            <p:nvPr/>
          </p:nvSpPr>
          <p:spPr>
            <a:xfrm>
              <a:off x="7353707" y="939125"/>
              <a:ext cx="1455585" cy="374923"/>
            </a:xfrm>
            <a:custGeom>
              <a:avLst/>
              <a:gdLst>
                <a:gd name="connsiteX0" fmla="*/ 1258729 w 1257300"/>
                <a:gd name="connsiteY0" fmla="*/ 215741 h 323850"/>
                <a:gd name="connsiteX1" fmla="*/ 1173004 w 1257300"/>
                <a:gd name="connsiteY1" fmla="*/ 323374 h 323850"/>
                <a:gd name="connsiteX2" fmla="*/ 92869 w 1257300"/>
                <a:gd name="connsiteY2" fmla="*/ 323374 h 323850"/>
                <a:gd name="connsiteX3" fmla="*/ 7144 w 1257300"/>
                <a:gd name="connsiteY3" fmla="*/ 215741 h 323850"/>
                <a:gd name="connsiteX4" fmla="*/ 7144 w 1257300"/>
                <a:gd name="connsiteY4" fmla="*/ 114776 h 323850"/>
                <a:gd name="connsiteX5" fmla="*/ 92869 w 1257300"/>
                <a:gd name="connsiteY5" fmla="*/ 7144 h 323850"/>
                <a:gd name="connsiteX6" fmla="*/ 1173004 w 1257300"/>
                <a:gd name="connsiteY6" fmla="*/ 7144 h 323850"/>
                <a:gd name="connsiteX7" fmla="*/ 1258729 w 1257300"/>
                <a:gd name="connsiteY7" fmla="*/ 114776 h 323850"/>
                <a:gd name="connsiteX8" fmla="*/ 1258729 w 1257300"/>
                <a:gd name="connsiteY8" fmla="*/ 21574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323850">
                  <a:moveTo>
                    <a:pt x="1258729" y="215741"/>
                  </a:moveTo>
                  <a:cubicBezTo>
                    <a:pt x="1258729" y="275749"/>
                    <a:pt x="1220629" y="323374"/>
                    <a:pt x="1173004" y="323374"/>
                  </a:cubicBezTo>
                  <a:lnTo>
                    <a:pt x="92869" y="323374"/>
                  </a:lnTo>
                  <a:cubicBezTo>
                    <a:pt x="45244" y="323374"/>
                    <a:pt x="7144" y="274796"/>
                    <a:pt x="7144" y="215741"/>
                  </a:cubicBezTo>
                  <a:lnTo>
                    <a:pt x="7144" y="114776"/>
                  </a:lnTo>
                  <a:cubicBezTo>
                    <a:pt x="7144" y="54769"/>
                    <a:pt x="45244" y="7144"/>
                    <a:pt x="92869" y="7144"/>
                  </a:cubicBezTo>
                  <a:lnTo>
                    <a:pt x="1173004" y="7144"/>
                  </a:lnTo>
                  <a:cubicBezTo>
                    <a:pt x="1220629" y="7144"/>
                    <a:pt x="1258729" y="55721"/>
                    <a:pt x="1258729" y="114776"/>
                  </a:cubicBezTo>
                  <a:lnTo>
                    <a:pt x="1258729" y="215741"/>
                  </a:ln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FCDFC4-03BB-49AC-BF87-547D2F22830D}"/>
                </a:ext>
              </a:extLst>
            </p:cNvPr>
            <p:cNvSpPr/>
            <p:nvPr/>
          </p:nvSpPr>
          <p:spPr>
            <a:xfrm>
              <a:off x="7353707" y="5874881"/>
              <a:ext cx="1455585" cy="374923"/>
            </a:xfrm>
            <a:custGeom>
              <a:avLst/>
              <a:gdLst>
                <a:gd name="connsiteX0" fmla="*/ 1258729 w 1257300"/>
                <a:gd name="connsiteY0" fmla="*/ 215741 h 323850"/>
                <a:gd name="connsiteX1" fmla="*/ 1173004 w 1257300"/>
                <a:gd name="connsiteY1" fmla="*/ 323374 h 323850"/>
                <a:gd name="connsiteX2" fmla="*/ 92869 w 1257300"/>
                <a:gd name="connsiteY2" fmla="*/ 323374 h 323850"/>
                <a:gd name="connsiteX3" fmla="*/ 7144 w 1257300"/>
                <a:gd name="connsiteY3" fmla="*/ 215741 h 323850"/>
                <a:gd name="connsiteX4" fmla="*/ 7144 w 1257300"/>
                <a:gd name="connsiteY4" fmla="*/ 114776 h 323850"/>
                <a:gd name="connsiteX5" fmla="*/ 92869 w 1257300"/>
                <a:gd name="connsiteY5" fmla="*/ 7144 h 323850"/>
                <a:gd name="connsiteX6" fmla="*/ 1173004 w 1257300"/>
                <a:gd name="connsiteY6" fmla="*/ 7144 h 323850"/>
                <a:gd name="connsiteX7" fmla="*/ 1258729 w 1257300"/>
                <a:gd name="connsiteY7" fmla="*/ 114776 h 323850"/>
                <a:gd name="connsiteX8" fmla="*/ 1258729 w 1257300"/>
                <a:gd name="connsiteY8" fmla="*/ 21574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323850">
                  <a:moveTo>
                    <a:pt x="1258729" y="215741"/>
                  </a:moveTo>
                  <a:cubicBezTo>
                    <a:pt x="1258729" y="275749"/>
                    <a:pt x="1220629" y="323374"/>
                    <a:pt x="1173004" y="323374"/>
                  </a:cubicBezTo>
                  <a:lnTo>
                    <a:pt x="92869" y="323374"/>
                  </a:lnTo>
                  <a:cubicBezTo>
                    <a:pt x="45244" y="323374"/>
                    <a:pt x="7144" y="274796"/>
                    <a:pt x="7144" y="215741"/>
                  </a:cubicBezTo>
                  <a:lnTo>
                    <a:pt x="7144" y="114776"/>
                  </a:lnTo>
                  <a:cubicBezTo>
                    <a:pt x="7144" y="54769"/>
                    <a:pt x="45244" y="7144"/>
                    <a:pt x="92869" y="7144"/>
                  </a:cubicBezTo>
                  <a:lnTo>
                    <a:pt x="1173004" y="7144"/>
                  </a:lnTo>
                  <a:cubicBezTo>
                    <a:pt x="1220629" y="7144"/>
                    <a:pt x="1258729" y="55721"/>
                    <a:pt x="1258729" y="114776"/>
                  </a:cubicBezTo>
                  <a:lnTo>
                    <a:pt x="1258729" y="215741"/>
                  </a:ln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2BC91F4-A2F6-4D69-8DEB-F622EC97547C}"/>
                </a:ext>
              </a:extLst>
            </p:cNvPr>
            <p:cNvSpPr/>
            <p:nvPr/>
          </p:nvSpPr>
          <p:spPr>
            <a:xfrm>
              <a:off x="7276517" y="5461363"/>
              <a:ext cx="1609965" cy="374923"/>
            </a:xfrm>
            <a:custGeom>
              <a:avLst/>
              <a:gdLst>
                <a:gd name="connsiteX0" fmla="*/ 1391126 w 1390650"/>
                <a:gd name="connsiteY0" fmla="*/ 215741 h 323850"/>
                <a:gd name="connsiteX1" fmla="*/ 1295876 w 1390650"/>
                <a:gd name="connsiteY1" fmla="*/ 323374 h 323850"/>
                <a:gd name="connsiteX2" fmla="*/ 102394 w 1390650"/>
                <a:gd name="connsiteY2" fmla="*/ 323374 h 323850"/>
                <a:gd name="connsiteX3" fmla="*/ 7144 w 1390650"/>
                <a:gd name="connsiteY3" fmla="*/ 215741 h 323850"/>
                <a:gd name="connsiteX4" fmla="*/ 7144 w 1390650"/>
                <a:gd name="connsiteY4" fmla="*/ 114776 h 323850"/>
                <a:gd name="connsiteX5" fmla="*/ 102394 w 1390650"/>
                <a:gd name="connsiteY5" fmla="*/ 7144 h 323850"/>
                <a:gd name="connsiteX6" fmla="*/ 1295876 w 1390650"/>
                <a:gd name="connsiteY6" fmla="*/ 7144 h 323850"/>
                <a:gd name="connsiteX7" fmla="*/ 1391126 w 1390650"/>
                <a:gd name="connsiteY7" fmla="*/ 114776 h 323850"/>
                <a:gd name="connsiteX8" fmla="*/ 1391126 w 1390650"/>
                <a:gd name="connsiteY8" fmla="*/ 21574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650" h="323850">
                  <a:moveTo>
                    <a:pt x="1391126" y="215741"/>
                  </a:moveTo>
                  <a:cubicBezTo>
                    <a:pt x="1391126" y="275749"/>
                    <a:pt x="1348264" y="323374"/>
                    <a:pt x="1295876" y="323374"/>
                  </a:cubicBezTo>
                  <a:lnTo>
                    <a:pt x="102394" y="323374"/>
                  </a:lnTo>
                  <a:cubicBezTo>
                    <a:pt x="50006" y="323374"/>
                    <a:pt x="7144" y="274796"/>
                    <a:pt x="7144" y="215741"/>
                  </a:cubicBezTo>
                  <a:lnTo>
                    <a:pt x="7144" y="114776"/>
                  </a:lnTo>
                  <a:cubicBezTo>
                    <a:pt x="7144" y="54769"/>
                    <a:pt x="50006" y="7144"/>
                    <a:pt x="102394" y="7144"/>
                  </a:cubicBezTo>
                  <a:lnTo>
                    <a:pt x="1295876" y="7144"/>
                  </a:lnTo>
                  <a:cubicBezTo>
                    <a:pt x="1348264" y="7144"/>
                    <a:pt x="1391126" y="55721"/>
                    <a:pt x="1391126" y="114776"/>
                  </a:cubicBezTo>
                  <a:lnTo>
                    <a:pt x="1391126" y="215741"/>
                  </a:ln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F7A92B3-AB37-4944-88BB-8F3F15F37AE8}"/>
                </a:ext>
              </a:extLst>
            </p:cNvPr>
            <p:cNvSpPr/>
            <p:nvPr/>
          </p:nvSpPr>
          <p:spPr>
            <a:xfrm>
              <a:off x="7201532" y="5047844"/>
              <a:ext cx="1764345" cy="374923"/>
            </a:xfrm>
            <a:custGeom>
              <a:avLst/>
              <a:gdLst>
                <a:gd name="connsiteX0" fmla="*/ 1521619 w 1524000"/>
                <a:gd name="connsiteY0" fmla="*/ 215741 h 323850"/>
                <a:gd name="connsiteX1" fmla="*/ 1417796 w 1524000"/>
                <a:gd name="connsiteY1" fmla="*/ 323374 h 323850"/>
                <a:gd name="connsiteX2" fmla="*/ 110966 w 1524000"/>
                <a:gd name="connsiteY2" fmla="*/ 323374 h 323850"/>
                <a:gd name="connsiteX3" fmla="*/ 7144 w 1524000"/>
                <a:gd name="connsiteY3" fmla="*/ 215741 h 323850"/>
                <a:gd name="connsiteX4" fmla="*/ 7144 w 1524000"/>
                <a:gd name="connsiteY4" fmla="*/ 114776 h 323850"/>
                <a:gd name="connsiteX5" fmla="*/ 110966 w 1524000"/>
                <a:gd name="connsiteY5" fmla="*/ 7144 h 323850"/>
                <a:gd name="connsiteX6" fmla="*/ 1417796 w 1524000"/>
                <a:gd name="connsiteY6" fmla="*/ 7144 h 323850"/>
                <a:gd name="connsiteX7" fmla="*/ 1521619 w 1524000"/>
                <a:gd name="connsiteY7" fmla="*/ 114776 h 323850"/>
                <a:gd name="connsiteX8" fmla="*/ 1521619 w 1524000"/>
                <a:gd name="connsiteY8" fmla="*/ 21574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0" h="323850">
                  <a:moveTo>
                    <a:pt x="1521619" y="215741"/>
                  </a:moveTo>
                  <a:cubicBezTo>
                    <a:pt x="1521619" y="275749"/>
                    <a:pt x="1474946" y="323374"/>
                    <a:pt x="1417796" y="323374"/>
                  </a:cubicBezTo>
                  <a:lnTo>
                    <a:pt x="110966" y="323374"/>
                  </a:lnTo>
                  <a:cubicBezTo>
                    <a:pt x="53816" y="323374"/>
                    <a:pt x="7144" y="274796"/>
                    <a:pt x="7144" y="215741"/>
                  </a:cubicBezTo>
                  <a:lnTo>
                    <a:pt x="7144" y="114776"/>
                  </a:lnTo>
                  <a:cubicBezTo>
                    <a:pt x="7144" y="54769"/>
                    <a:pt x="53816" y="7144"/>
                    <a:pt x="110966" y="7144"/>
                  </a:cubicBezTo>
                  <a:lnTo>
                    <a:pt x="1417796" y="7144"/>
                  </a:lnTo>
                  <a:cubicBezTo>
                    <a:pt x="1474946" y="7144"/>
                    <a:pt x="1521619" y="55721"/>
                    <a:pt x="1521619" y="114776"/>
                  </a:cubicBezTo>
                  <a:lnTo>
                    <a:pt x="1521619" y="215741"/>
                  </a:lnTo>
                  <a:close/>
                </a:path>
              </a:pathLst>
            </a:custGeom>
            <a:solidFill>
              <a:srgbClr val="0031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2" name="Text">
            <a:extLst>
              <a:ext uri="{FF2B5EF4-FFF2-40B4-BE49-F238E27FC236}">
                <a16:creationId xmlns:a16="http://schemas.microsoft.com/office/drawing/2014/main" id="{655357FA-C2B7-41A4-8241-0CBE492E6021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39738" y="639763"/>
            <a:ext cx="3875088" cy="562156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Video Placeholder">
            <a:extLst>
              <a:ext uri="{FF2B5EF4-FFF2-40B4-BE49-F238E27FC236}">
                <a16:creationId xmlns:a16="http://schemas.microsoft.com/office/drawing/2014/main" id="{A29722D6-2300-4B72-A95B-C8FCBE13658E}"/>
              </a:ext>
            </a:extLst>
          </p:cNvPr>
          <p:cNvSpPr>
            <a:spLocks noGrp="1"/>
          </p:cNvSpPr>
          <p:nvPr userDrawn="1">
            <p:ph type="media" sz="quarter" idx="14"/>
            <p:custDataLst>
              <p:tags r:id="rId1"/>
            </p:custDataLst>
          </p:nvPr>
        </p:nvSpPr>
        <p:spPr>
          <a:xfrm>
            <a:off x="7116624" y="2399401"/>
            <a:ext cx="1929600" cy="2250000"/>
          </a:xfrm>
          <a:prstGeom prst="round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tim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1">
            <a:extLst>
              <a:ext uri="{FF2B5EF4-FFF2-40B4-BE49-F238E27FC236}">
                <a16:creationId xmlns:a16="http://schemas.microsoft.com/office/drawing/2014/main" id="{F95DEC9C-58F3-4C95-A7E6-0DE5EB0367B9}"/>
              </a:ext>
            </a:extLst>
          </p:cNvPr>
          <p:cNvSpPr>
            <a:spLocks noChangeShapeType="1"/>
          </p:cNvSpPr>
          <p:nvPr userDrawn="1"/>
        </p:nvSpPr>
        <p:spPr bwMode="white">
          <a:xfrm>
            <a:off x="439490" y="432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153B1FF1-414A-4719-96AA-A7A333EAA173}"/>
              </a:ext>
            </a:extLst>
          </p:cNvPr>
          <p:cNvSpPr>
            <a:spLocks noChangeShapeType="1"/>
          </p:cNvSpPr>
          <p:nvPr userDrawn="1"/>
        </p:nvSpPr>
        <p:spPr bwMode="white">
          <a:xfrm>
            <a:off x="439490" y="6426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4D81F45-1817-43C1-9427-B23AC71A2FE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1063" y="5150107"/>
            <a:ext cx="1720850" cy="1274763"/>
          </a:xfrm>
          <a:custGeom>
            <a:avLst/>
            <a:gdLst>
              <a:gd name="T0" fmla="*/ 78 w 521"/>
              <a:gd name="T1" fmla="*/ 386 h 386"/>
              <a:gd name="T2" fmla="*/ 350 w 521"/>
              <a:gd name="T3" fmla="*/ 386 h 386"/>
              <a:gd name="T4" fmla="*/ 427 w 521"/>
              <a:gd name="T5" fmla="*/ 244 h 386"/>
              <a:gd name="T6" fmla="*/ 427 w 521"/>
              <a:gd name="T7" fmla="*/ 188 h 386"/>
              <a:gd name="T8" fmla="*/ 521 w 521"/>
              <a:gd name="T9" fmla="*/ 94 h 386"/>
              <a:gd name="T10" fmla="*/ 427 w 521"/>
              <a:gd name="T11" fmla="*/ 0 h 386"/>
              <a:gd name="T12" fmla="*/ 0 w 521"/>
              <a:gd name="T13" fmla="*/ 0 h 386"/>
              <a:gd name="T14" fmla="*/ 0 w 521"/>
              <a:gd name="T15" fmla="*/ 244 h 386"/>
              <a:gd name="T16" fmla="*/ 78 w 521"/>
              <a:gd name="T17" fmla="*/ 386 h 386"/>
              <a:gd name="T18" fmla="*/ 427 w 521"/>
              <a:gd name="T19" fmla="*/ 61 h 386"/>
              <a:gd name="T20" fmla="*/ 460 w 521"/>
              <a:gd name="T21" fmla="*/ 94 h 386"/>
              <a:gd name="T22" fmla="*/ 427 w 521"/>
              <a:gd name="T23" fmla="*/ 127 h 386"/>
              <a:gd name="T24" fmla="*/ 427 w 521"/>
              <a:gd name="T25" fmla="*/ 61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1" h="386">
                <a:moveTo>
                  <a:pt x="78" y="386"/>
                </a:moveTo>
                <a:cubicBezTo>
                  <a:pt x="350" y="386"/>
                  <a:pt x="350" y="386"/>
                  <a:pt x="350" y="386"/>
                </a:cubicBezTo>
                <a:cubicBezTo>
                  <a:pt x="392" y="352"/>
                  <a:pt x="421" y="301"/>
                  <a:pt x="427" y="244"/>
                </a:cubicBezTo>
                <a:cubicBezTo>
                  <a:pt x="427" y="188"/>
                  <a:pt x="427" y="188"/>
                  <a:pt x="427" y="188"/>
                </a:cubicBezTo>
                <a:cubicBezTo>
                  <a:pt x="479" y="188"/>
                  <a:pt x="521" y="146"/>
                  <a:pt x="521" y="94"/>
                </a:cubicBezTo>
                <a:cubicBezTo>
                  <a:pt x="521" y="42"/>
                  <a:pt x="479" y="0"/>
                  <a:pt x="4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4"/>
                  <a:pt x="0" y="244"/>
                  <a:pt x="0" y="244"/>
                </a:cubicBezTo>
                <a:cubicBezTo>
                  <a:pt x="7" y="301"/>
                  <a:pt x="36" y="352"/>
                  <a:pt x="78" y="386"/>
                </a:cubicBezTo>
                <a:close/>
                <a:moveTo>
                  <a:pt x="427" y="61"/>
                </a:moveTo>
                <a:cubicBezTo>
                  <a:pt x="445" y="61"/>
                  <a:pt x="460" y="76"/>
                  <a:pt x="460" y="94"/>
                </a:cubicBezTo>
                <a:cubicBezTo>
                  <a:pt x="460" y="113"/>
                  <a:pt x="445" y="127"/>
                  <a:pt x="427" y="127"/>
                </a:cubicBezTo>
                <a:lnTo>
                  <a:pt x="427" y="61"/>
                </a:lnTo>
                <a:close/>
              </a:path>
            </a:pathLst>
          </a:custGeom>
          <a:solidFill>
            <a:srgbClr val="0096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82CFDEA6-F3EF-43FA-87F9-740CF1C9B2E8}"/>
              </a:ext>
            </a:extLst>
          </p:cNvPr>
          <p:cNvSpPr>
            <a:spLocks/>
          </p:cNvSpPr>
          <p:nvPr userDrawn="1"/>
        </p:nvSpPr>
        <p:spPr bwMode="auto">
          <a:xfrm>
            <a:off x="8803925" y="4145219"/>
            <a:ext cx="1611313" cy="366713"/>
          </a:xfrm>
          <a:custGeom>
            <a:avLst/>
            <a:gdLst>
              <a:gd name="T0" fmla="*/ 472 w 488"/>
              <a:gd name="T1" fmla="*/ 63 h 111"/>
              <a:gd name="T2" fmla="*/ 465 w 488"/>
              <a:gd name="T3" fmla="*/ 63 h 111"/>
              <a:gd name="T4" fmla="*/ 462 w 488"/>
              <a:gd name="T5" fmla="*/ 7 h 111"/>
              <a:gd name="T6" fmla="*/ 455 w 488"/>
              <a:gd name="T7" fmla="*/ 0 h 111"/>
              <a:gd name="T8" fmla="*/ 37 w 488"/>
              <a:gd name="T9" fmla="*/ 2 h 111"/>
              <a:gd name="T10" fmla="*/ 30 w 488"/>
              <a:gd name="T11" fmla="*/ 8 h 111"/>
              <a:gd name="T12" fmla="*/ 27 w 488"/>
              <a:gd name="T13" fmla="*/ 65 h 111"/>
              <a:gd name="T14" fmla="*/ 16 w 488"/>
              <a:gd name="T15" fmla="*/ 65 h 111"/>
              <a:gd name="T16" fmla="*/ 0 w 488"/>
              <a:gd name="T17" fmla="*/ 81 h 111"/>
              <a:gd name="T18" fmla="*/ 0 w 488"/>
              <a:gd name="T19" fmla="*/ 95 h 111"/>
              <a:gd name="T20" fmla="*/ 16 w 488"/>
              <a:gd name="T21" fmla="*/ 111 h 111"/>
              <a:gd name="T22" fmla="*/ 472 w 488"/>
              <a:gd name="T23" fmla="*/ 109 h 111"/>
              <a:gd name="T24" fmla="*/ 488 w 488"/>
              <a:gd name="T25" fmla="*/ 93 h 111"/>
              <a:gd name="T26" fmla="*/ 488 w 488"/>
              <a:gd name="T27" fmla="*/ 79 h 111"/>
              <a:gd name="T28" fmla="*/ 472 w 488"/>
              <a:gd name="T29" fmla="*/ 6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111">
                <a:moveTo>
                  <a:pt x="472" y="63"/>
                </a:moveTo>
                <a:cubicBezTo>
                  <a:pt x="465" y="63"/>
                  <a:pt x="465" y="63"/>
                  <a:pt x="465" y="63"/>
                </a:cubicBezTo>
                <a:cubicBezTo>
                  <a:pt x="462" y="7"/>
                  <a:pt x="462" y="7"/>
                  <a:pt x="462" y="7"/>
                </a:cubicBezTo>
                <a:cubicBezTo>
                  <a:pt x="462" y="3"/>
                  <a:pt x="459" y="0"/>
                  <a:pt x="455" y="0"/>
                </a:cubicBezTo>
                <a:cubicBezTo>
                  <a:pt x="37" y="2"/>
                  <a:pt x="37" y="2"/>
                  <a:pt x="37" y="2"/>
                </a:cubicBezTo>
                <a:cubicBezTo>
                  <a:pt x="33" y="2"/>
                  <a:pt x="30" y="5"/>
                  <a:pt x="30" y="8"/>
                </a:cubicBezTo>
                <a:cubicBezTo>
                  <a:pt x="27" y="65"/>
                  <a:pt x="27" y="65"/>
                  <a:pt x="27" y="65"/>
                </a:cubicBezTo>
                <a:cubicBezTo>
                  <a:pt x="16" y="65"/>
                  <a:pt x="16" y="65"/>
                  <a:pt x="16" y="65"/>
                </a:cubicBezTo>
                <a:cubicBezTo>
                  <a:pt x="7" y="65"/>
                  <a:pt x="0" y="72"/>
                  <a:pt x="0" y="81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4"/>
                  <a:pt x="7" y="111"/>
                  <a:pt x="16" y="111"/>
                </a:cubicBezTo>
                <a:cubicBezTo>
                  <a:pt x="472" y="109"/>
                  <a:pt x="472" y="109"/>
                  <a:pt x="472" y="109"/>
                </a:cubicBezTo>
                <a:cubicBezTo>
                  <a:pt x="481" y="109"/>
                  <a:pt x="488" y="102"/>
                  <a:pt x="488" y="93"/>
                </a:cubicBezTo>
                <a:cubicBezTo>
                  <a:pt x="488" y="79"/>
                  <a:pt x="488" y="79"/>
                  <a:pt x="488" y="79"/>
                </a:cubicBezTo>
                <a:cubicBezTo>
                  <a:pt x="488" y="70"/>
                  <a:pt x="481" y="63"/>
                  <a:pt x="472" y="63"/>
                </a:cubicBezTo>
                <a:close/>
              </a:path>
            </a:pathLst>
          </a:custGeom>
          <a:solidFill>
            <a:srgbClr val="B224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541E8725-47CE-43B4-91BD-CBD08ECE0866}"/>
              </a:ext>
            </a:extLst>
          </p:cNvPr>
          <p:cNvSpPr>
            <a:spLocks/>
          </p:cNvSpPr>
          <p:nvPr userDrawn="1"/>
        </p:nvSpPr>
        <p:spPr bwMode="auto">
          <a:xfrm>
            <a:off x="8883300" y="4505582"/>
            <a:ext cx="1452563" cy="1919288"/>
          </a:xfrm>
          <a:custGeom>
            <a:avLst/>
            <a:gdLst>
              <a:gd name="T0" fmla="*/ 0 w 915"/>
              <a:gd name="T1" fmla="*/ 4 h 1209"/>
              <a:gd name="T2" fmla="*/ 112 w 915"/>
              <a:gd name="T3" fmla="*/ 1209 h 1209"/>
              <a:gd name="T4" fmla="*/ 813 w 915"/>
              <a:gd name="T5" fmla="*/ 1209 h 1209"/>
              <a:gd name="T6" fmla="*/ 915 w 915"/>
              <a:gd name="T7" fmla="*/ 0 h 1209"/>
              <a:gd name="T8" fmla="*/ 0 w 915"/>
              <a:gd name="T9" fmla="*/ 4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5" h="1209">
                <a:moveTo>
                  <a:pt x="0" y="4"/>
                </a:moveTo>
                <a:lnTo>
                  <a:pt x="112" y="1209"/>
                </a:lnTo>
                <a:lnTo>
                  <a:pt x="813" y="1209"/>
                </a:lnTo>
                <a:lnTo>
                  <a:pt x="915" y="0"/>
                </a:lnTo>
                <a:lnTo>
                  <a:pt x="0" y="4"/>
                </a:lnTo>
                <a:close/>
              </a:path>
            </a:pathLst>
          </a:custGeom>
          <a:solidFill>
            <a:srgbClr val="F8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97AD8D8E-0628-4705-8ED9-697AD376B540}"/>
              </a:ext>
            </a:extLst>
          </p:cNvPr>
          <p:cNvSpPr>
            <a:spLocks/>
          </p:cNvSpPr>
          <p:nvPr userDrawn="1"/>
        </p:nvSpPr>
        <p:spPr bwMode="auto">
          <a:xfrm>
            <a:off x="8902350" y="4856419"/>
            <a:ext cx="1416050" cy="884238"/>
          </a:xfrm>
          <a:custGeom>
            <a:avLst/>
            <a:gdLst>
              <a:gd name="T0" fmla="*/ 0 w 429"/>
              <a:gd name="T1" fmla="*/ 12 h 268"/>
              <a:gd name="T2" fmla="*/ 26 w 429"/>
              <a:gd name="T3" fmla="*/ 260 h 268"/>
              <a:gd name="T4" fmla="*/ 34 w 429"/>
              <a:gd name="T5" fmla="*/ 268 h 268"/>
              <a:gd name="T6" fmla="*/ 396 w 429"/>
              <a:gd name="T7" fmla="*/ 266 h 268"/>
              <a:gd name="T8" fmla="*/ 404 w 429"/>
              <a:gd name="T9" fmla="*/ 258 h 268"/>
              <a:gd name="T10" fmla="*/ 429 w 429"/>
              <a:gd name="T11" fmla="*/ 10 h 268"/>
              <a:gd name="T12" fmla="*/ 421 w 429"/>
              <a:gd name="T13" fmla="*/ 0 h 268"/>
              <a:gd name="T14" fmla="*/ 8 w 429"/>
              <a:gd name="T15" fmla="*/ 2 h 268"/>
              <a:gd name="T16" fmla="*/ 0 w 429"/>
              <a:gd name="T17" fmla="*/ 12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9" h="268">
                <a:moveTo>
                  <a:pt x="0" y="12"/>
                </a:moveTo>
                <a:cubicBezTo>
                  <a:pt x="26" y="260"/>
                  <a:pt x="26" y="260"/>
                  <a:pt x="26" y="260"/>
                </a:cubicBezTo>
                <a:cubicBezTo>
                  <a:pt x="27" y="264"/>
                  <a:pt x="30" y="268"/>
                  <a:pt x="34" y="268"/>
                </a:cubicBezTo>
                <a:cubicBezTo>
                  <a:pt x="396" y="266"/>
                  <a:pt x="396" y="266"/>
                  <a:pt x="396" y="266"/>
                </a:cubicBezTo>
                <a:cubicBezTo>
                  <a:pt x="400" y="266"/>
                  <a:pt x="403" y="263"/>
                  <a:pt x="404" y="258"/>
                </a:cubicBezTo>
                <a:cubicBezTo>
                  <a:pt x="429" y="10"/>
                  <a:pt x="429" y="10"/>
                  <a:pt x="429" y="10"/>
                </a:cubicBezTo>
                <a:cubicBezTo>
                  <a:pt x="429" y="5"/>
                  <a:pt x="426" y="0"/>
                  <a:pt x="421" y="0"/>
                </a:cubicBezTo>
                <a:cubicBezTo>
                  <a:pt x="8" y="2"/>
                  <a:pt x="8" y="2"/>
                  <a:pt x="8" y="2"/>
                </a:cubicBezTo>
                <a:cubicBezTo>
                  <a:pt x="3" y="2"/>
                  <a:pt x="0" y="7"/>
                  <a:pt x="0" y="12"/>
                </a:cubicBezTo>
                <a:close/>
              </a:path>
            </a:pathLst>
          </a:custGeom>
          <a:solidFill>
            <a:srgbClr val="A8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9B0C4DCE-187B-49E0-B901-949C698B817C}"/>
              </a:ext>
            </a:extLst>
          </p:cNvPr>
          <p:cNvSpPr>
            <a:spLocks/>
          </p:cNvSpPr>
          <p:nvPr userDrawn="1"/>
        </p:nvSpPr>
        <p:spPr bwMode="auto">
          <a:xfrm>
            <a:off x="7914925" y="4829432"/>
            <a:ext cx="1185863" cy="806450"/>
          </a:xfrm>
          <a:custGeom>
            <a:avLst/>
            <a:gdLst>
              <a:gd name="T0" fmla="*/ 277 w 359"/>
              <a:gd name="T1" fmla="*/ 79 h 244"/>
              <a:gd name="T2" fmla="*/ 263 w 359"/>
              <a:gd name="T3" fmla="*/ 80 h 244"/>
              <a:gd name="T4" fmla="*/ 180 w 359"/>
              <a:gd name="T5" fmla="*/ 0 h 244"/>
              <a:gd name="T6" fmla="*/ 98 w 359"/>
              <a:gd name="T7" fmla="*/ 80 h 244"/>
              <a:gd name="T8" fmla="*/ 83 w 359"/>
              <a:gd name="T9" fmla="*/ 79 h 244"/>
              <a:gd name="T10" fmla="*/ 0 w 359"/>
              <a:gd name="T11" fmla="*/ 161 h 244"/>
              <a:gd name="T12" fmla="*/ 83 w 359"/>
              <a:gd name="T13" fmla="*/ 244 h 244"/>
              <a:gd name="T14" fmla="*/ 165 w 359"/>
              <a:gd name="T15" fmla="*/ 164 h 244"/>
              <a:gd name="T16" fmla="*/ 180 w 359"/>
              <a:gd name="T17" fmla="*/ 166 h 244"/>
              <a:gd name="T18" fmla="*/ 194 w 359"/>
              <a:gd name="T19" fmla="*/ 164 h 244"/>
              <a:gd name="T20" fmla="*/ 277 w 359"/>
              <a:gd name="T21" fmla="*/ 244 h 244"/>
              <a:gd name="T22" fmla="*/ 359 w 359"/>
              <a:gd name="T23" fmla="*/ 161 h 244"/>
              <a:gd name="T24" fmla="*/ 277 w 359"/>
              <a:gd name="T25" fmla="*/ 7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9" h="244">
                <a:moveTo>
                  <a:pt x="277" y="79"/>
                </a:moveTo>
                <a:cubicBezTo>
                  <a:pt x="272" y="79"/>
                  <a:pt x="267" y="79"/>
                  <a:pt x="263" y="80"/>
                </a:cubicBezTo>
                <a:cubicBezTo>
                  <a:pt x="261" y="36"/>
                  <a:pt x="225" y="0"/>
                  <a:pt x="180" y="0"/>
                </a:cubicBezTo>
                <a:cubicBezTo>
                  <a:pt x="135" y="0"/>
                  <a:pt x="99" y="36"/>
                  <a:pt x="98" y="80"/>
                </a:cubicBezTo>
                <a:cubicBezTo>
                  <a:pt x="93" y="79"/>
                  <a:pt x="88" y="79"/>
                  <a:pt x="83" y="79"/>
                </a:cubicBezTo>
                <a:cubicBezTo>
                  <a:pt x="37" y="79"/>
                  <a:pt x="0" y="116"/>
                  <a:pt x="0" y="161"/>
                </a:cubicBezTo>
                <a:cubicBezTo>
                  <a:pt x="0" y="207"/>
                  <a:pt x="37" y="244"/>
                  <a:pt x="83" y="244"/>
                </a:cubicBezTo>
                <a:cubicBezTo>
                  <a:pt x="127" y="244"/>
                  <a:pt x="164" y="208"/>
                  <a:pt x="165" y="164"/>
                </a:cubicBezTo>
                <a:cubicBezTo>
                  <a:pt x="170" y="165"/>
                  <a:pt x="175" y="166"/>
                  <a:pt x="180" y="166"/>
                </a:cubicBezTo>
                <a:cubicBezTo>
                  <a:pt x="185" y="166"/>
                  <a:pt x="190" y="165"/>
                  <a:pt x="194" y="164"/>
                </a:cubicBezTo>
                <a:cubicBezTo>
                  <a:pt x="196" y="209"/>
                  <a:pt x="232" y="244"/>
                  <a:pt x="277" y="244"/>
                </a:cubicBezTo>
                <a:cubicBezTo>
                  <a:pt x="322" y="244"/>
                  <a:pt x="359" y="207"/>
                  <a:pt x="359" y="161"/>
                </a:cubicBezTo>
                <a:cubicBezTo>
                  <a:pt x="359" y="116"/>
                  <a:pt x="322" y="79"/>
                  <a:pt x="277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C70ADD52-36CE-4410-B027-2E3B08908EA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657750" y="5354894"/>
            <a:ext cx="1443038" cy="1069975"/>
          </a:xfrm>
          <a:custGeom>
            <a:avLst/>
            <a:gdLst>
              <a:gd name="T0" fmla="*/ 437 w 437"/>
              <a:gd name="T1" fmla="*/ 205 h 324"/>
              <a:gd name="T2" fmla="*/ 437 w 437"/>
              <a:gd name="T3" fmla="*/ 0 h 324"/>
              <a:gd name="T4" fmla="*/ 79 w 437"/>
              <a:gd name="T5" fmla="*/ 0 h 324"/>
              <a:gd name="T6" fmla="*/ 0 w 437"/>
              <a:gd name="T7" fmla="*/ 79 h 324"/>
              <a:gd name="T8" fmla="*/ 79 w 437"/>
              <a:gd name="T9" fmla="*/ 158 h 324"/>
              <a:gd name="T10" fmla="*/ 79 w 437"/>
              <a:gd name="T11" fmla="*/ 205 h 324"/>
              <a:gd name="T12" fmla="*/ 144 w 437"/>
              <a:gd name="T13" fmla="*/ 324 h 324"/>
              <a:gd name="T14" fmla="*/ 372 w 437"/>
              <a:gd name="T15" fmla="*/ 324 h 324"/>
              <a:gd name="T16" fmla="*/ 437 w 437"/>
              <a:gd name="T17" fmla="*/ 205 h 324"/>
              <a:gd name="T18" fmla="*/ 79 w 437"/>
              <a:gd name="T19" fmla="*/ 107 h 324"/>
              <a:gd name="T20" fmla="*/ 51 w 437"/>
              <a:gd name="T21" fmla="*/ 79 h 324"/>
              <a:gd name="T22" fmla="*/ 79 w 437"/>
              <a:gd name="T23" fmla="*/ 51 h 324"/>
              <a:gd name="T24" fmla="*/ 79 w 437"/>
              <a:gd name="T25" fmla="*/ 10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7" h="324">
                <a:moveTo>
                  <a:pt x="437" y="205"/>
                </a:moveTo>
                <a:cubicBezTo>
                  <a:pt x="437" y="0"/>
                  <a:pt x="437" y="0"/>
                  <a:pt x="437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35" y="0"/>
                  <a:pt x="0" y="35"/>
                  <a:pt x="0" y="79"/>
                </a:cubicBezTo>
                <a:cubicBezTo>
                  <a:pt x="0" y="122"/>
                  <a:pt x="35" y="158"/>
                  <a:pt x="79" y="158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84" y="253"/>
                  <a:pt x="108" y="295"/>
                  <a:pt x="144" y="324"/>
                </a:cubicBezTo>
                <a:cubicBezTo>
                  <a:pt x="372" y="324"/>
                  <a:pt x="372" y="324"/>
                  <a:pt x="372" y="324"/>
                </a:cubicBezTo>
                <a:cubicBezTo>
                  <a:pt x="408" y="295"/>
                  <a:pt x="432" y="253"/>
                  <a:pt x="437" y="205"/>
                </a:cubicBezTo>
                <a:close/>
                <a:moveTo>
                  <a:pt x="79" y="107"/>
                </a:moveTo>
                <a:cubicBezTo>
                  <a:pt x="63" y="107"/>
                  <a:pt x="51" y="94"/>
                  <a:pt x="51" y="79"/>
                </a:cubicBezTo>
                <a:cubicBezTo>
                  <a:pt x="51" y="63"/>
                  <a:pt x="63" y="51"/>
                  <a:pt x="79" y="51"/>
                </a:cubicBezTo>
                <a:lnTo>
                  <a:pt x="79" y="107"/>
                </a:lnTo>
                <a:close/>
              </a:path>
            </a:pathLst>
          </a:custGeom>
          <a:solidFill>
            <a:srgbClr val="61C3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71E0BE-6EBB-43B3-A5AE-82378D1C4C7D}"/>
              </a:ext>
            </a:extLst>
          </p:cNvPr>
          <p:cNvGrpSpPr/>
          <p:nvPr userDrawn="1"/>
        </p:nvGrpSpPr>
        <p:grpSpPr>
          <a:xfrm>
            <a:off x="10462070" y="3383904"/>
            <a:ext cx="896938" cy="1744663"/>
            <a:chOff x="3887788" y="255588"/>
            <a:chExt cx="896938" cy="1744663"/>
          </a:xfrm>
          <a:solidFill>
            <a:srgbClr val="647082"/>
          </a:solidFill>
        </p:grpSpPr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B2C1D536-5410-45FC-90D2-F68B089E1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255588"/>
              <a:ext cx="601663" cy="1744663"/>
            </a:xfrm>
            <a:custGeom>
              <a:avLst/>
              <a:gdLst>
                <a:gd name="T0" fmla="*/ 80 w 182"/>
                <a:gd name="T1" fmla="*/ 0 h 527"/>
                <a:gd name="T2" fmla="*/ 80 w 182"/>
                <a:gd name="T3" fmla="*/ 527 h 527"/>
                <a:gd name="T4" fmla="*/ 80 w 182"/>
                <a:gd name="T5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527">
                  <a:moveTo>
                    <a:pt x="80" y="0"/>
                  </a:moveTo>
                  <a:cubicBezTo>
                    <a:pt x="37" y="203"/>
                    <a:pt x="182" y="322"/>
                    <a:pt x="80" y="527"/>
                  </a:cubicBezTo>
                  <a:cubicBezTo>
                    <a:pt x="142" y="269"/>
                    <a:pt x="0" y="234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3E869B94-B083-48FB-9F18-4EA48761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6" y="500063"/>
              <a:ext cx="431800" cy="1254125"/>
            </a:xfrm>
            <a:custGeom>
              <a:avLst/>
              <a:gdLst>
                <a:gd name="T0" fmla="*/ 58 w 131"/>
                <a:gd name="T1" fmla="*/ 0 h 379"/>
                <a:gd name="T2" fmla="*/ 58 w 131"/>
                <a:gd name="T3" fmla="*/ 379 h 379"/>
                <a:gd name="T4" fmla="*/ 58 w 131"/>
                <a:gd name="T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379">
                  <a:moveTo>
                    <a:pt x="58" y="0"/>
                  </a:moveTo>
                  <a:cubicBezTo>
                    <a:pt x="27" y="146"/>
                    <a:pt x="131" y="231"/>
                    <a:pt x="58" y="379"/>
                  </a:cubicBezTo>
                  <a:cubicBezTo>
                    <a:pt x="102" y="194"/>
                    <a:pt x="0" y="168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5BE0E590-0AF5-4C03-B551-40B436FBA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500063"/>
              <a:ext cx="431800" cy="1254125"/>
            </a:xfrm>
            <a:custGeom>
              <a:avLst/>
              <a:gdLst>
                <a:gd name="T0" fmla="*/ 57 w 131"/>
                <a:gd name="T1" fmla="*/ 0 h 379"/>
                <a:gd name="T2" fmla="*/ 57 w 131"/>
                <a:gd name="T3" fmla="*/ 379 h 379"/>
                <a:gd name="T4" fmla="*/ 57 w 131"/>
                <a:gd name="T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379">
                  <a:moveTo>
                    <a:pt x="57" y="0"/>
                  </a:moveTo>
                  <a:cubicBezTo>
                    <a:pt x="26" y="146"/>
                    <a:pt x="131" y="231"/>
                    <a:pt x="57" y="379"/>
                  </a:cubicBezTo>
                  <a:cubicBezTo>
                    <a:pt x="102" y="194"/>
                    <a:pt x="0" y="168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691578-F751-4E17-B760-3AD0AF5E824A}"/>
              </a:ext>
            </a:extLst>
          </p:cNvPr>
          <p:cNvGrpSpPr/>
          <p:nvPr userDrawn="1"/>
        </p:nvGrpSpPr>
        <p:grpSpPr>
          <a:xfrm>
            <a:off x="9687370" y="2899191"/>
            <a:ext cx="474661" cy="1171706"/>
            <a:chOff x="7312026" y="503238"/>
            <a:chExt cx="630238" cy="1555750"/>
          </a:xfrm>
          <a:solidFill>
            <a:srgbClr val="647082"/>
          </a:solidFill>
        </p:grpSpPr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E75458AB-3834-4610-A1E7-3FE5957A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6" y="963613"/>
              <a:ext cx="422275" cy="990600"/>
            </a:xfrm>
            <a:custGeom>
              <a:avLst/>
              <a:gdLst>
                <a:gd name="T0" fmla="*/ 112 w 128"/>
                <a:gd name="T1" fmla="*/ 257 h 299"/>
                <a:gd name="T2" fmla="*/ 110 w 128"/>
                <a:gd name="T3" fmla="*/ 228 h 299"/>
                <a:gd name="T4" fmla="*/ 107 w 128"/>
                <a:gd name="T5" fmla="*/ 220 h 299"/>
                <a:gd name="T6" fmla="*/ 90 w 128"/>
                <a:gd name="T7" fmla="*/ 197 h 299"/>
                <a:gd name="T8" fmla="*/ 66 w 128"/>
                <a:gd name="T9" fmla="*/ 178 h 299"/>
                <a:gd name="T10" fmla="*/ 38 w 128"/>
                <a:gd name="T11" fmla="*/ 159 h 299"/>
                <a:gd name="T12" fmla="*/ 14 w 128"/>
                <a:gd name="T13" fmla="*/ 133 h 299"/>
                <a:gd name="T14" fmla="*/ 3 w 128"/>
                <a:gd name="T15" fmla="*/ 111 h 299"/>
                <a:gd name="T16" fmla="*/ 1 w 128"/>
                <a:gd name="T17" fmla="*/ 99 h 299"/>
                <a:gd name="T18" fmla="*/ 0 w 128"/>
                <a:gd name="T19" fmla="*/ 83 h 299"/>
                <a:gd name="T20" fmla="*/ 0 w 128"/>
                <a:gd name="T21" fmla="*/ 81 h 299"/>
                <a:gd name="T22" fmla="*/ 1 w 128"/>
                <a:gd name="T23" fmla="*/ 80 h 299"/>
                <a:gd name="T24" fmla="*/ 5 w 128"/>
                <a:gd name="T25" fmla="*/ 63 h 299"/>
                <a:gd name="T26" fmla="*/ 20 w 128"/>
                <a:gd name="T27" fmla="*/ 33 h 299"/>
                <a:gd name="T28" fmla="*/ 26 w 128"/>
                <a:gd name="T29" fmla="*/ 14 h 299"/>
                <a:gd name="T30" fmla="*/ 28 w 128"/>
                <a:gd name="T31" fmla="*/ 3 h 299"/>
                <a:gd name="T32" fmla="*/ 29 w 128"/>
                <a:gd name="T33" fmla="*/ 3 h 299"/>
                <a:gd name="T34" fmla="*/ 31 w 128"/>
                <a:gd name="T35" fmla="*/ 14 h 299"/>
                <a:gd name="T36" fmla="*/ 30 w 128"/>
                <a:gd name="T37" fmla="*/ 37 h 299"/>
                <a:gd name="T38" fmla="*/ 21 w 128"/>
                <a:gd name="T39" fmla="*/ 68 h 299"/>
                <a:gd name="T40" fmla="*/ 19 w 128"/>
                <a:gd name="T41" fmla="*/ 83 h 299"/>
                <a:gd name="T42" fmla="*/ 19 w 128"/>
                <a:gd name="T43" fmla="*/ 84 h 299"/>
                <a:gd name="T44" fmla="*/ 19 w 128"/>
                <a:gd name="T45" fmla="*/ 84 h 299"/>
                <a:gd name="T46" fmla="*/ 19 w 128"/>
                <a:gd name="T47" fmla="*/ 84 h 299"/>
                <a:gd name="T48" fmla="*/ 21 w 128"/>
                <a:gd name="T49" fmla="*/ 95 h 299"/>
                <a:gd name="T50" fmla="*/ 24 w 128"/>
                <a:gd name="T51" fmla="*/ 104 h 299"/>
                <a:gd name="T52" fmla="*/ 33 w 128"/>
                <a:gd name="T53" fmla="*/ 120 h 299"/>
                <a:gd name="T54" fmla="*/ 54 w 128"/>
                <a:gd name="T55" fmla="*/ 140 h 299"/>
                <a:gd name="T56" fmla="*/ 80 w 128"/>
                <a:gd name="T57" fmla="*/ 159 h 299"/>
                <a:gd name="T58" fmla="*/ 105 w 128"/>
                <a:gd name="T59" fmla="*/ 181 h 299"/>
                <a:gd name="T60" fmla="*/ 124 w 128"/>
                <a:gd name="T61" fmla="*/ 212 h 299"/>
                <a:gd name="T62" fmla="*/ 126 w 128"/>
                <a:gd name="T63" fmla="*/ 216 h 299"/>
                <a:gd name="T64" fmla="*/ 126 w 128"/>
                <a:gd name="T65" fmla="*/ 217 h 299"/>
                <a:gd name="T66" fmla="*/ 126 w 128"/>
                <a:gd name="T67" fmla="*/ 218 h 299"/>
                <a:gd name="T68" fmla="*/ 127 w 128"/>
                <a:gd name="T69" fmla="*/ 224 h 299"/>
                <a:gd name="T70" fmla="*/ 124 w 128"/>
                <a:gd name="T71" fmla="*/ 259 h 299"/>
                <a:gd name="T72" fmla="*/ 104 w 128"/>
                <a:gd name="T7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299">
                  <a:moveTo>
                    <a:pt x="104" y="299"/>
                  </a:moveTo>
                  <a:cubicBezTo>
                    <a:pt x="108" y="285"/>
                    <a:pt x="111" y="271"/>
                    <a:pt x="112" y="257"/>
                  </a:cubicBezTo>
                  <a:cubicBezTo>
                    <a:pt x="113" y="250"/>
                    <a:pt x="113" y="243"/>
                    <a:pt x="112" y="237"/>
                  </a:cubicBezTo>
                  <a:cubicBezTo>
                    <a:pt x="111" y="234"/>
                    <a:pt x="111" y="231"/>
                    <a:pt x="110" y="228"/>
                  </a:cubicBezTo>
                  <a:cubicBezTo>
                    <a:pt x="109" y="223"/>
                    <a:pt x="109" y="223"/>
                    <a:pt x="109" y="223"/>
                  </a:cubicBezTo>
                  <a:cubicBezTo>
                    <a:pt x="107" y="220"/>
                    <a:pt x="107" y="220"/>
                    <a:pt x="107" y="220"/>
                  </a:cubicBezTo>
                  <a:cubicBezTo>
                    <a:pt x="104" y="212"/>
                    <a:pt x="100" y="209"/>
                    <a:pt x="96" y="204"/>
                  </a:cubicBezTo>
                  <a:cubicBezTo>
                    <a:pt x="90" y="197"/>
                    <a:pt x="90" y="197"/>
                    <a:pt x="90" y="197"/>
                  </a:cubicBezTo>
                  <a:cubicBezTo>
                    <a:pt x="82" y="190"/>
                    <a:pt x="82" y="190"/>
                    <a:pt x="82" y="190"/>
                  </a:cubicBezTo>
                  <a:cubicBezTo>
                    <a:pt x="77" y="186"/>
                    <a:pt x="71" y="182"/>
                    <a:pt x="66" y="178"/>
                  </a:cubicBezTo>
                  <a:cubicBezTo>
                    <a:pt x="60" y="174"/>
                    <a:pt x="54" y="170"/>
                    <a:pt x="48" y="166"/>
                  </a:cubicBezTo>
                  <a:cubicBezTo>
                    <a:pt x="45" y="164"/>
                    <a:pt x="42" y="162"/>
                    <a:pt x="38" y="159"/>
                  </a:cubicBezTo>
                  <a:cubicBezTo>
                    <a:pt x="36" y="157"/>
                    <a:pt x="33" y="155"/>
                    <a:pt x="30" y="152"/>
                  </a:cubicBezTo>
                  <a:cubicBezTo>
                    <a:pt x="24" y="146"/>
                    <a:pt x="18" y="140"/>
                    <a:pt x="14" y="133"/>
                  </a:cubicBezTo>
                  <a:cubicBezTo>
                    <a:pt x="12" y="130"/>
                    <a:pt x="10" y="127"/>
                    <a:pt x="8" y="123"/>
                  </a:cubicBezTo>
                  <a:cubicBezTo>
                    <a:pt x="6" y="119"/>
                    <a:pt x="5" y="115"/>
                    <a:pt x="3" y="111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0" y="95"/>
                    <a:pt x="0" y="91"/>
                    <a:pt x="0" y="8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1"/>
                    <a:pt x="4" y="67"/>
                    <a:pt x="5" y="63"/>
                  </a:cubicBezTo>
                  <a:cubicBezTo>
                    <a:pt x="8" y="55"/>
                    <a:pt x="12" y="49"/>
                    <a:pt x="15" y="4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0"/>
                    <a:pt x="23" y="27"/>
                    <a:pt x="24" y="24"/>
                  </a:cubicBezTo>
                  <a:cubicBezTo>
                    <a:pt x="25" y="21"/>
                    <a:pt x="26" y="17"/>
                    <a:pt x="26" y="14"/>
                  </a:cubicBezTo>
                  <a:cubicBezTo>
                    <a:pt x="27" y="10"/>
                    <a:pt x="27" y="7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6"/>
                    <a:pt x="30" y="10"/>
                    <a:pt x="31" y="14"/>
                  </a:cubicBezTo>
                  <a:cubicBezTo>
                    <a:pt x="31" y="18"/>
                    <a:pt x="31" y="21"/>
                    <a:pt x="31" y="25"/>
                  </a:cubicBezTo>
                  <a:cubicBezTo>
                    <a:pt x="31" y="29"/>
                    <a:pt x="30" y="33"/>
                    <a:pt x="30" y="37"/>
                  </a:cubicBezTo>
                  <a:cubicBezTo>
                    <a:pt x="29" y="40"/>
                    <a:pt x="28" y="44"/>
                    <a:pt x="27" y="47"/>
                  </a:cubicBezTo>
                  <a:cubicBezTo>
                    <a:pt x="25" y="54"/>
                    <a:pt x="23" y="61"/>
                    <a:pt x="21" y="68"/>
                  </a:cubicBezTo>
                  <a:cubicBezTo>
                    <a:pt x="21" y="71"/>
                    <a:pt x="20" y="73"/>
                    <a:pt x="20" y="77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5"/>
                    <a:pt x="19" y="83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90"/>
                    <a:pt x="20" y="92"/>
                    <a:pt x="21" y="95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5" y="107"/>
                    <a:pt x="26" y="109"/>
                    <a:pt x="28" y="112"/>
                  </a:cubicBezTo>
                  <a:cubicBezTo>
                    <a:pt x="29" y="115"/>
                    <a:pt x="31" y="117"/>
                    <a:pt x="33" y="120"/>
                  </a:cubicBezTo>
                  <a:cubicBezTo>
                    <a:pt x="37" y="125"/>
                    <a:pt x="41" y="130"/>
                    <a:pt x="46" y="134"/>
                  </a:cubicBezTo>
                  <a:cubicBezTo>
                    <a:pt x="48" y="136"/>
                    <a:pt x="51" y="138"/>
                    <a:pt x="54" y="140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8" y="150"/>
                    <a:pt x="74" y="154"/>
                    <a:pt x="80" y="159"/>
                  </a:cubicBezTo>
                  <a:cubicBezTo>
                    <a:pt x="86" y="163"/>
                    <a:pt x="92" y="168"/>
                    <a:pt x="97" y="173"/>
                  </a:cubicBezTo>
                  <a:cubicBezTo>
                    <a:pt x="105" y="181"/>
                    <a:pt x="105" y="181"/>
                    <a:pt x="105" y="181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18" y="197"/>
                    <a:pt x="123" y="206"/>
                    <a:pt x="124" y="212"/>
                  </a:cubicBezTo>
                  <a:cubicBezTo>
                    <a:pt x="125" y="215"/>
                    <a:pt x="125" y="215"/>
                    <a:pt x="125" y="215"/>
                  </a:cubicBezTo>
                  <a:cubicBezTo>
                    <a:pt x="126" y="216"/>
                    <a:pt x="126" y="216"/>
                    <a:pt x="126" y="216"/>
                  </a:cubicBezTo>
                  <a:cubicBezTo>
                    <a:pt x="126" y="216"/>
                    <a:pt x="126" y="216"/>
                    <a:pt x="126" y="216"/>
                  </a:cubicBezTo>
                  <a:cubicBezTo>
                    <a:pt x="126" y="217"/>
                    <a:pt x="126" y="217"/>
                    <a:pt x="126" y="217"/>
                  </a:cubicBezTo>
                  <a:cubicBezTo>
                    <a:pt x="126" y="217"/>
                    <a:pt x="126" y="217"/>
                    <a:pt x="126" y="217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8" y="228"/>
                    <a:pt x="128" y="232"/>
                    <a:pt x="128" y="236"/>
                  </a:cubicBezTo>
                  <a:cubicBezTo>
                    <a:pt x="128" y="244"/>
                    <a:pt x="126" y="252"/>
                    <a:pt x="124" y="259"/>
                  </a:cubicBezTo>
                  <a:cubicBezTo>
                    <a:pt x="122" y="267"/>
                    <a:pt x="119" y="273"/>
                    <a:pt x="115" y="280"/>
                  </a:cubicBezTo>
                  <a:cubicBezTo>
                    <a:pt x="112" y="287"/>
                    <a:pt x="108" y="293"/>
                    <a:pt x="104" y="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CAB5DCD2-8330-465B-BB4B-ADBE5585B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4" y="503238"/>
              <a:ext cx="436563" cy="1555750"/>
            </a:xfrm>
            <a:custGeom>
              <a:avLst/>
              <a:gdLst>
                <a:gd name="T0" fmla="*/ 37 w 132"/>
                <a:gd name="T1" fmla="*/ 0 h 470"/>
                <a:gd name="T2" fmla="*/ 34 w 132"/>
                <a:gd name="T3" fmla="*/ 5 h 470"/>
                <a:gd name="T4" fmla="*/ 27 w 132"/>
                <a:gd name="T5" fmla="*/ 20 h 470"/>
                <a:gd name="T6" fmla="*/ 23 w 132"/>
                <a:gd name="T7" fmla="*/ 30 h 470"/>
                <a:gd name="T8" fmla="*/ 20 w 132"/>
                <a:gd name="T9" fmla="*/ 43 h 470"/>
                <a:gd name="T10" fmla="*/ 16 w 132"/>
                <a:gd name="T11" fmla="*/ 74 h 470"/>
                <a:gd name="T12" fmla="*/ 20 w 132"/>
                <a:gd name="T13" fmla="*/ 111 h 470"/>
                <a:gd name="T14" fmla="*/ 31 w 132"/>
                <a:gd name="T15" fmla="*/ 151 h 470"/>
                <a:gd name="T16" fmla="*/ 51 w 132"/>
                <a:gd name="T17" fmla="*/ 191 h 470"/>
                <a:gd name="T18" fmla="*/ 54 w 132"/>
                <a:gd name="T19" fmla="*/ 195 h 470"/>
                <a:gd name="T20" fmla="*/ 54 w 132"/>
                <a:gd name="T21" fmla="*/ 197 h 470"/>
                <a:gd name="T22" fmla="*/ 55 w 132"/>
                <a:gd name="T23" fmla="*/ 198 h 470"/>
                <a:gd name="T24" fmla="*/ 57 w 132"/>
                <a:gd name="T25" fmla="*/ 200 h 470"/>
                <a:gd name="T26" fmla="*/ 63 w 132"/>
                <a:gd name="T27" fmla="*/ 210 h 470"/>
                <a:gd name="T28" fmla="*/ 77 w 132"/>
                <a:gd name="T29" fmla="*/ 230 h 470"/>
                <a:gd name="T30" fmla="*/ 103 w 132"/>
                <a:gd name="T31" fmla="*/ 270 h 470"/>
                <a:gd name="T32" fmla="*/ 124 w 132"/>
                <a:gd name="T33" fmla="*/ 314 h 470"/>
                <a:gd name="T34" fmla="*/ 127 w 132"/>
                <a:gd name="T35" fmla="*/ 325 h 470"/>
                <a:gd name="T36" fmla="*/ 129 w 132"/>
                <a:gd name="T37" fmla="*/ 331 h 470"/>
                <a:gd name="T38" fmla="*/ 129 w 132"/>
                <a:gd name="T39" fmla="*/ 332 h 470"/>
                <a:gd name="T40" fmla="*/ 129 w 132"/>
                <a:gd name="T41" fmla="*/ 333 h 470"/>
                <a:gd name="T42" fmla="*/ 129 w 132"/>
                <a:gd name="T43" fmla="*/ 334 h 470"/>
                <a:gd name="T44" fmla="*/ 130 w 132"/>
                <a:gd name="T45" fmla="*/ 337 h 470"/>
                <a:gd name="T46" fmla="*/ 131 w 132"/>
                <a:gd name="T47" fmla="*/ 359 h 470"/>
                <a:gd name="T48" fmla="*/ 131 w 132"/>
                <a:gd name="T49" fmla="*/ 370 h 470"/>
                <a:gd name="T50" fmla="*/ 130 w 132"/>
                <a:gd name="T51" fmla="*/ 381 h 470"/>
                <a:gd name="T52" fmla="*/ 127 w 132"/>
                <a:gd name="T53" fmla="*/ 391 h 470"/>
                <a:gd name="T54" fmla="*/ 124 w 132"/>
                <a:gd name="T55" fmla="*/ 400 h 470"/>
                <a:gd name="T56" fmla="*/ 118 w 132"/>
                <a:gd name="T57" fmla="*/ 417 h 470"/>
                <a:gd name="T58" fmla="*/ 110 w 132"/>
                <a:gd name="T59" fmla="*/ 431 h 470"/>
                <a:gd name="T60" fmla="*/ 97 w 132"/>
                <a:gd name="T61" fmla="*/ 453 h 470"/>
                <a:gd name="T62" fmla="*/ 87 w 132"/>
                <a:gd name="T63" fmla="*/ 466 h 470"/>
                <a:gd name="T64" fmla="*/ 83 w 132"/>
                <a:gd name="T65" fmla="*/ 470 h 470"/>
                <a:gd name="T66" fmla="*/ 92 w 132"/>
                <a:gd name="T67" fmla="*/ 450 h 470"/>
                <a:gd name="T68" fmla="*/ 102 w 132"/>
                <a:gd name="T69" fmla="*/ 427 h 470"/>
                <a:gd name="T70" fmla="*/ 107 w 132"/>
                <a:gd name="T71" fmla="*/ 412 h 470"/>
                <a:gd name="T72" fmla="*/ 111 w 132"/>
                <a:gd name="T73" fmla="*/ 396 h 470"/>
                <a:gd name="T74" fmla="*/ 112 w 132"/>
                <a:gd name="T75" fmla="*/ 388 h 470"/>
                <a:gd name="T76" fmla="*/ 113 w 132"/>
                <a:gd name="T77" fmla="*/ 379 h 470"/>
                <a:gd name="T78" fmla="*/ 114 w 132"/>
                <a:gd name="T79" fmla="*/ 370 h 470"/>
                <a:gd name="T80" fmla="*/ 113 w 132"/>
                <a:gd name="T81" fmla="*/ 361 h 470"/>
                <a:gd name="T82" fmla="*/ 110 w 132"/>
                <a:gd name="T83" fmla="*/ 341 h 470"/>
                <a:gd name="T84" fmla="*/ 104 w 132"/>
                <a:gd name="T85" fmla="*/ 321 h 470"/>
                <a:gd name="T86" fmla="*/ 94 w 132"/>
                <a:gd name="T87" fmla="*/ 302 h 470"/>
                <a:gd name="T88" fmla="*/ 83 w 132"/>
                <a:gd name="T89" fmla="*/ 283 h 470"/>
                <a:gd name="T90" fmla="*/ 56 w 132"/>
                <a:gd name="T91" fmla="*/ 244 h 470"/>
                <a:gd name="T92" fmla="*/ 43 w 132"/>
                <a:gd name="T93" fmla="*/ 223 h 470"/>
                <a:gd name="T94" fmla="*/ 36 w 132"/>
                <a:gd name="T95" fmla="*/ 213 h 470"/>
                <a:gd name="T96" fmla="*/ 35 w 132"/>
                <a:gd name="T97" fmla="*/ 210 h 470"/>
                <a:gd name="T98" fmla="*/ 33 w 132"/>
                <a:gd name="T99" fmla="*/ 208 h 470"/>
                <a:gd name="T100" fmla="*/ 30 w 132"/>
                <a:gd name="T101" fmla="*/ 202 h 470"/>
                <a:gd name="T102" fmla="*/ 11 w 132"/>
                <a:gd name="T103" fmla="*/ 158 h 470"/>
                <a:gd name="T104" fmla="*/ 1 w 132"/>
                <a:gd name="T105" fmla="*/ 114 h 470"/>
                <a:gd name="T106" fmla="*/ 2 w 132"/>
                <a:gd name="T107" fmla="*/ 73 h 470"/>
                <a:gd name="T108" fmla="*/ 11 w 132"/>
                <a:gd name="T109" fmla="*/ 40 h 470"/>
                <a:gd name="T110" fmla="*/ 17 w 132"/>
                <a:gd name="T111" fmla="*/ 27 h 470"/>
                <a:gd name="T112" fmla="*/ 23 w 132"/>
                <a:gd name="T113" fmla="*/ 17 h 470"/>
                <a:gd name="T114" fmla="*/ 33 w 132"/>
                <a:gd name="T115" fmla="*/ 4 h 470"/>
                <a:gd name="T116" fmla="*/ 37 w 132"/>
                <a:gd name="T1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" h="470">
                  <a:moveTo>
                    <a:pt x="37" y="0"/>
                  </a:moveTo>
                  <a:cubicBezTo>
                    <a:pt x="37" y="0"/>
                    <a:pt x="36" y="2"/>
                    <a:pt x="34" y="5"/>
                  </a:cubicBezTo>
                  <a:cubicBezTo>
                    <a:pt x="32" y="8"/>
                    <a:pt x="30" y="13"/>
                    <a:pt x="27" y="20"/>
                  </a:cubicBezTo>
                  <a:cubicBezTo>
                    <a:pt x="26" y="23"/>
                    <a:pt x="24" y="26"/>
                    <a:pt x="23" y="30"/>
                  </a:cubicBezTo>
                  <a:cubicBezTo>
                    <a:pt x="22" y="34"/>
                    <a:pt x="20" y="38"/>
                    <a:pt x="20" y="43"/>
                  </a:cubicBezTo>
                  <a:cubicBezTo>
                    <a:pt x="17" y="52"/>
                    <a:pt x="16" y="63"/>
                    <a:pt x="16" y="74"/>
                  </a:cubicBezTo>
                  <a:cubicBezTo>
                    <a:pt x="16" y="86"/>
                    <a:pt x="17" y="98"/>
                    <a:pt x="20" y="111"/>
                  </a:cubicBezTo>
                  <a:cubicBezTo>
                    <a:pt x="22" y="124"/>
                    <a:pt x="26" y="137"/>
                    <a:pt x="31" y="151"/>
                  </a:cubicBezTo>
                  <a:cubicBezTo>
                    <a:pt x="37" y="164"/>
                    <a:pt x="43" y="177"/>
                    <a:pt x="51" y="191"/>
                  </a:cubicBezTo>
                  <a:cubicBezTo>
                    <a:pt x="54" y="195"/>
                    <a:pt x="54" y="195"/>
                    <a:pt x="54" y="195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57" y="200"/>
                    <a:pt x="57" y="200"/>
                    <a:pt x="57" y="200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85" y="243"/>
                    <a:pt x="95" y="256"/>
                    <a:pt x="103" y="270"/>
                  </a:cubicBezTo>
                  <a:cubicBezTo>
                    <a:pt x="112" y="284"/>
                    <a:pt x="118" y="299"/>
                    <a:pt x="124" y="314"/>
                  </a:cubicBezTo>
                  <a:cubicBezTo>
                    <a:pt x="125" y="318"/>
                    <a:pt x="126" y="322"/>
                    <a:pt x="127" y="325"/>
                  </a:cubicBezTo>
                  <a:cubicBezTo>
                    <a:pt x="129" y="331"/>
                    <a:pt x="129" y="331"/>
                    <a:pt x="129" y="331"/>
                  </a:cubicBezTo>
                  <a:cubicBezTo>
                    <a:pt x="129" y="332"/>
                    <a:pt x="129" y="332"/>
                    <a:pt x="129" y="332"/>
                  </a:cubicBezTo>
                  <a:cubicBezTo>
                    <a:pt x="129" y="333"/>
                    <a:pt x="129" y="333"/>
                    <a:pt x="129" y="333"/>
                  </a:cubicBezTo>
                  <a:cubicBezTo>
                    <a:pt x="129" y="334"/>
                    <a:pt x="129" y="334"/>
                    <a:pt x="129" y="334"/>
                  </a:cubicBezTo>
                  <a:cubicBezTo>
                    <a:pt x="130" y="337"/>
                    <a:pt x="130" y="337"/>
                    <a:pt x="130" y="337"/>
                  </a:cubicBezTo>
                  <a:cubicBezTo>
                    <a:pt x="131" y="344"/>
                    <a:pt x="132" y="351"/>
                    <a:pt x="131" y="359"/>
                  </a:cubicBezTo>
                  <a:cubicBezTo>
                    <a:pt x="131" y="363"/>
                    <a:pt x="131" y="367"/>
                    <a:pt x="131" y="370"/>
                  </a:cubicBezTo>
                  <a:cubicBezTo>
                    <a:pt x="131" y="374"/>
                    <a:pt x="130" y="378"/>
                    <a:pt x="130" y="381"/>
                  </a:cubicBezTo>
                  <a:cubicBezTo>
                    <a:pt x="129" y="384"/>
                    <a:pt x="128" y="388"/>
                    <a:pt x="127" y="391"/>
                  </a:cubicBezTo>
                  <a:cubicBezTo>
                    <a:pt x="126" y="394"/>
                    <a:pt x="125" y="397"/>
                    <a:pt x="124" y="400"/>
                  </a:cubicBezTo>
                  <a:cubicBezTo>
                    <a:pt x="123" y="406"/>
                    <a:pt x="120" y="412"/>
                    <a:pt x="118" y="417"/>
                  </a:cubicBezTo>
                  <a:cubicBezTo>
                    <a:pt x="116" y="422"/>
                    <a:pt x="113" y="427"/>
                    <a:pt x="110" y="431"/>
                  </a:cubicBezTo>
                  <a:cubicBezTo>
                    <a:pt x="106" y="440"/>
                    <a:pt x="101" y="447"/>
                    <a:pt x="97" y="453"/>
                  </a:cubicBezTo>
                  <a:cubicBezTo>
                    <a:pt x="93" y="458"/>
                    <a:pt x="89" y="463"/>
                    <a:pt x="87" y="466"/>
                  </a:cubicBezTo>
                  <a:cubicBezTo>
                    <a:pt x="84" y="469"/>
                    <a:pt x="83" y="470"/>
                    <a:pt x="83" y="470"/>
                  </a:cubicBezTo>
                  <a:cubicBezTo>
                    <a:pt x="83" y="470"/>
                    <a:pt x="86" y="463"/>
                    <a:pt x="92" y="450"/>
                  </a:cubicBezTo>
                  <a:cubicBezTo>
                    <a:pt x="95" y="444"/>
                    <a:pt x="99" y="436"/>
                    <a:pt x="102" y="427"/>
                  </a:cubicBezTo>
                  <a:cubicBezTo>
                    <a:pt x="104" y="422"/>
                    <a:pt x="105" y="418"/>
                    <a:pt x="107" y="412"/>
                  </a:cubicBezTo>
                  <a:cubicBezTo>
                    <a:pt x="108" y="407"/>
                    <a:pt x="110" y="402"/>
                    <a:pt x="111" y="396"/>
                  </a:cubicBezTo>
                  <a:cubicBezTo>
                    <a:pt x="111" y="394"/>
                    <a:pt x="112" y="391"/>
                    <a:pt x="112" y="388"/>
                  </a:cubicBezTo>
                  <a:cubicBezTo>
                    <a:pt x="113" y="385"/>
                    <a:pt x="113" y="382"/>
                    <a:pt x="113" y="379"/>
                  </a:cubicBezTo>
                  <a:cubicBezTo>
                    <a:pt x="113" y="376"/>
                    <a:pt x="114" y="373"/>
                    <a:pt x="114" y="370"/>
                  </a:cubicBezTo>
                  <a:cubicBezTo>
                    <a:pt x="114" y="367"/>
                    <a:pt x="113" y="364"/>
                    <a:pt x="113" y="361"/>
                  </a:cubicBezTo>
                  <a:cubicBezTo>
                    <a:pt x="113" y="355"/>
                    <a:pt x="111" y="348"/>
                    <a:pt x="110" y="341"/>
                  </a:cubicBezTo>
                  <a:cubicBezTo>
                    <a:pt x="109" y="335"/>
                    <a:pt x="106" y="328"/>
                    <a:pt x="104" y="321"/>
                  </a:cubicBezTo>
                  <a:cubicBezTo>
                    <a:pt x="101" y="315"/>
                    <a:pt x="98" y="308"/>
                    <a:pt x="94" y="302"/>
                  </a:cubicBezTo>
                  <a:cubicBezTo>
                    <a:pt x="90" y="296"/>
                    <a:pt x="87" y="289"/>
                    <a:pt x="83" y="283"/>
                  </a:cubicBezTo>
                  <a:cubicBezTo>
                    <a:pt x="75" y="270"/>
                    <a:pt x="65" y="257"/>
                    <a:pt x="56" y="244"/>
                  </a:cubicBezTo>
                  <a:cubicBezTo>
                    <a:pt x="52" y="237"/>
                    <a:pt x="47" y="230"/>
                    <a:pt x="43" y="223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3" y="208"/>
                    <a:pt x="33" y="208"/>
                    <a:pt x="33" y="208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22" y="188"/>
                    <a:pt x="16" y="173"/>
                    <a:pt x="11" y="158"/>
                  </a:cubicBezTo>
                  <a:cubicBezTo>
                    <a:pt x="6" y="143"/>
                    <a:pt x="3" y="128"/>
                    <a:pt x="1" y="114"/>
                  </a:cubicBezTo>
                  <a:cubicBezTo>
                    <a:pt x="0" y="99"/>
                    <a:pt x="0" y="86"/>
                    <a:pt x="2" y="73"/>
                  </a:cubicBezTo>
                  <a:cubicBezTo>
                    <a:pt x="4" y="61"/>
                    <a:pt x="6" y="49"/>
                    <a:pt x="11" y="40"/>
                  </a:cubicBezTo>
                  <a:cubicBezTo>
                    <a:pt x="12" y="35"/>
                    <a:pt x="14" y="31"/>
                    <a:pt x="17" y="27"/>
                  </a:cubicBezTo>
                  <a:cubicBezTo>
                    <a:pt x="18" y="23"/>
                    <a:pt x="21" y="20"/>
                    <a:pt x="23" y="17"/>
                  </a:cubicBezTo>
                  <a:cubicBezTo>
                    <a:pt x="27" y="11"/>
                    <a:pt x="30" y="7"/>
                    <a:pt x="33" y="4"/>
                  </a:cubicBezTo>
                  <a:cubicBezTo>
                    <a:pt x="36" y="1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3060D023-9067-458F-992C-93F1AB316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4" y="554038"/>
              <a:ext cx="260350" cy="893763"/>
            </a:xfrm>
            <a:custGeom>
              <a:avLst/>
              <a:gdLst>
                <a:gd name="T0" fmla="*/ 26 w 79"/>
                <a:gd name="T1" fmla="*/ 0 h 270"/>
                <a:gd name="T2" fmla="*/ 24 w 79"/>
                <a:gd name="T3" fmla="*/ 3 h 270"/>
                <a:gd name="T4" fmla="*/ 21 w 79"/>
                <a:gd name="T5" fmla="*/ 11 h 270"/>
                <a:gd name="T6" fmla="*/ 18 w 79"/>
                <a:gd name="T7" fmla="*/ 24 h 270"/>
                <a:gd name="T8" fmla="*/ 17 w 79"/>
                <a:gd name="T9" fmla="*/ 42 h 270"/>
                <a:gd name="T10" fmla="*/ 19 w 79"/>
                <a:gd name="T11" fmla="*/ 63 h 270"/>
                <a:gd name="T12" fmla="*/ 23 w 79"/>
                <a:gd name="T13" fmla="*/ 85 h 270"/>
                <a:gd name="T14" fmla="*/ 30 w 79"/>
                <a:gd name="T15" fmla="*/ 109 h 270"/>
                <a:gd name="T16" fmla="*/ 32 w 79"/>
                <a:gd name="T17" fmla="*/ 115 h 270"/>
                <a:gd name="T18" fmla="*/ 35 w 79"/>
                <a:gd name="T19" fmla="*/ 120 h 270"/>
                <a:gd name="T20" fmla="*/ 40 w 79"/>
                <a:gd name="T21" fmla="*/ 132 h 270"/>
                <a:gd name="T22" fmla="*/ 65 w 79"/>
                <a:gd name="T23" fmla="*/ 177 h 270"/>
                <a:gd name="T24" fmla="*/ 75 w 79"/>
                <a:gd name="T25" fmla="*/ 201 h 270"/>
                <a:gd name="T26" fmla="*/ 79 w 79"/>
                <a:gd name="T27" fmla="*/ 225 h 270"/>
                <a:gd name="T28" fmla="*/ 78 w 79"/>
                <a:gd name="T29" fmla="*/ 235 h 270"/>
                <a:gd name="T30" fmla="*/ 77 w 79"/>
                <a:gd name="T31" fmla="*/ 244 h 270"/>
                <a:gd name="T32" fmla="*/ 73 w 79"/>
                <a:gd name="T33" fmla="*/ 259 h 270"/>
                <a:gd name="T34" fmla="*/ 67 w 79"/>
                <a:gd name="T35" fmla="*/ 270 h 270"/>
                <a:gd name="T36" fmla="*/ 68 w 79"/>
                <a:gd name="T37" fmla="*/ 258 h 270"/>
                <a:gd name="T38" fmla="*/ 67 w 79"/>
                <a:gd name="T39" fmla="*/ 244 h 270"/>
                <a:gd name="T40" fmla="*/ 64 w 79"/>
                <a:gd name="T41" fmla="*/ 227 h 270"/>
                <a:gd name="T42" fmla="*/ 57 w 79"/>
                <a:gd name="T43" fmla="*/ 208 h 270"/>
                <a:gd name="T44" fmla="*/ 46 w 79"/>
                <a:gd name="T45" fmla="*/ 188 h 270"/>
                <a:gd name="T46" fmla="*/ 18 w 79"/>
                <a:gd name="T47" fmla="*/ 143 h 270"/>
                <a:gd name="T48" fmla="*/ 12 w 79"/>
                <a:gd name="T49" fmla="*/ 130 h 270"/>
                <a:gd name="T50" fmla="*/ 9 w 79"/>
                <a:gd name="T51" fmla="*/ 123 h 270"/>
                <a:gd name="T52" fmla="*/ 7 w 79"/>
                <a:gd name="T53" fmla="*/ 116 h 270"/>
                <a:gd name="T54" fmla="*/ 2 w 79"/>
                <a:gd name="T55" fmla="*/ 89 h 270"/>
                <a:gd name="T56" fmla="*/ 3 w 79"/>
                <a:gd name="T57" fmla="*/ 41 h 270"/>
                <a:gd name="T58" fmla="*/ 16 w 79"/>
                <a:gd name="T59" fmla="*/ 9 h 270"/>
                <a:gd name="T60" fmla="*/ 23 w 79"/>
                <a:gd name="T61" fmla="*/ 2 h 270"/>
                <a:gd name="T62" fmla="*/ 26 w 79"/>
                <a:gd name="T6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" h="270">
                  <a:moveTo>
                    <a:pt x="26" y="0"/>
                  </a:moveTo>
                  <a:cubicBezTo>
                    <a:pt x="26" y="0"/>
                    <a:pt x="25" y="1"/>
                    <a:pt x="24" y="3"/>
                  </a:cubicBezTo>
                  <a:cubicBezTo>
                    <a:pt x="23" y="5"/>
                    <a:pt x="22" y="8"/>
                    <a:pt x="21" y="11"/>
                  </a:cubicBezTo>
                  <a:cubicBezTo>
                    <a:pt x="19" y="15"/>
                    <a:pt x="18" y="19"/>
                    <a:pt x="18" y="24"/>
                  </a:cubicBezTo>
                  <a:cubicBezTo>
                    <a:pt x="17" y="30"/>
                    <a:pt x="17" y="36"/>
                    <a:pt x="17" y="42"/>
                  </a:cubicBezTo>
                  <a:cubicBezTo>
                    <a:pt x="18" y="48"/>
                    <a:pt x="18" y="55"/>
                    <a:pt x="19" y="63"/>
                  </a:cubicBezTo>
                  <a:cubicBezTo>
                    <a:pt x="20" y="70"/>
                    <a:pt x="22" y="78"/>
                    <a:pt x="23" y="85"/>
                  </a:cubicBezTo>
                  <a:cubicBezTo>
                    <a:pt x="25" y="93"/>
                    <a:pt x="28" y="101"/>
                    <a:pt x="30" y="109"/>
                  </a:cubicBezTo>
                  <a:cubicBezTo>
                    <a:pt x="31" y="111"/>
                    <a:pt x="31" y="113"/>
                    <a:pt x="32" y="115"/>
                  </a:cubicBezTo>
                  <a:cubicBezTo>
                    <a:pt x="33" y="116"/>
                    <a:pt x="34" y="118"/>
                    <a:pt x="35" y="120"/>
                  </a:cubicBezTo>
                  <a:cubicBezTo>
                    <a:pt x="36" y="125"/>
                    <a:pt x="38" y="128"/>
                    <a:pt x="40" y="132"/>
                  </a:cubicBezTo>
                  <a:cubicBezTo>
                    <a:pt x="47" y="147"/>
                    <a:pt x="57" y="162"/>
                    <a:pt x="65" y="177"/>
                  </a:cubicBezTo>
                  <a:cubicBezTo>
                    <a:pt x="69" y="185"/>
                    <a:pt x="72" y="193"/>
                    <a:pt x="75" y="201"/>
                  </a:cubicBezTo>
                  <a:cubicBezTo>
                    <a:pt x="77" y="209"/>
                    <a:pt x="78" y="217"/>
                    <a:pt x="79" y="225"/>
                  </a:cubicBezTo>
                  <a:cubicBezTo>
                    <a:pt x="78" y="228"/>
                    <a:pt x="78" y="232"/>
                    <a:pt x="78" y="235"/>
                  </a:cubicBezTo>
                  <a:cubicBezTo>
                    <a:pt x="78" y="238"/>
                    <a:pt x="77" y="241"/>
                    <a:pt x="77" y="244"/>
                  </a:cubicBezTo>
                  <a:cubicBezTo>
                    <a:pt x="76" y="250"/>
                    <a:pt x="74" y="255"/>
                    <a:pt x="73" y="259"/>
                  </a:cubicBezTo>
                  <a:cubicBezTo>
                    <a:pt x="69" y="266"/>
                    <a:pt x="67" y="270"/>
                    <a:pt x="67" y="270"/>
                  </a:cubicBezTo>
                  <a:cubicBezTo>
                    <a:pt x="67" y="270"/>
                    <a:pt x="67" y="265"/>
                    <a:pt x="68" y="258"/>
                  </a:cubicBezTo>
                  <a:cubicBezTo>
                    <a:pt x="68" y="254"/>
                    <a:pt x="68" y="249"/>
                    <a:pt x="67" y="244"/>
                  </a:cubicBezTo>
                  <a:cubicBezTo>
                    <a:pt x="67" y="238"/>
                    <a:pt x="66" y="233"/>
                    <a:pt x="64" y="227"/>
                  </a:cubicBezTo>
                  <a:cubicBezTo>
                    <a:pt x="63" y="221"/>
                    <a:pt x="60" y="214"/>
                    <a:pt x="57" y="208"/>
                  </a:cubicBezTo>
                  <a:cubicBezTo>
                    <a:pt x="54" y="202"/>
                    <a:pt x="50" y="195"/>
                    <a:pt x="46" y="188"/>
                  </a:cubicBezTo>
                  <a:cubicBezTo>
                    <a:pt x="37" y="175"/>
                    <a:pt x="26" y="160"/>
                    <a:pt x="18" y="143"/>
                  </a:cubicBezTo>
                  <a:cubicBezTo>
                    <a:pt x="15" y="138"/>
                    <a:pt x="13" y="134"/>
                    <a:pt x="12" y="130"/>
                  </a:cubicBezTo>
                  <a:cubicBezTo>
                    <a:pt x="11" y="127"/>
                    <a:pt x="10" y="126"/>
                    <a:pt x="9" y="123"/>
                  </a:cubicBezTo>
                  <a:cubicBezTo>
                    <a:pt x="9" y="121"/>
                    <a:pt x="8" y="118"/>
                    <a:pt x="7" y="116"/>
                  </a:cubicBezTo>
                  <a:cubicBezTo>
                    <a:pt x="5" y="107"/>
                    <a:pt x="3" y="98"/>
                    <a:pt x="2" y="89"/>
                  </a:cubicBezTo>
                  <a:cubicBezTo>
                    <a:pt x="0" y="72"/>
                    <a:pt x="0" y="55"/>
                    <a:pt x="3" y="41"/>
                  </a:cubicBezTo>
                  <a:cubicBezTo>
                    <a:pt x="6" y="27"/>
                    <a:pt x="11" y="15"/>
                    <a:pt x="16" y="9"/>
                  </a:cubicBezTo>
                  <a:cubicBezTo>
                    <a:pt x="19" y="5"/>
                    <a:pt x="21" y="3"/>
                    <a:pt x="23" y="2"/>
                  </a:cubicBezTo>
                  <a:cubicBezTo>
                    <a:pt x="25" y="1"/>
                    <a:pt x="26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428723D-18D6-4616-91E7-04E0E992894A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 bwMode="white">
          <a:xfrm>
            <a:off x="439738" y="875114"/>
            <a:ext cx="7743825" cy="2400279"/>
          </a:xfrm>
        </p:spPr>
        <p:txBody>
          <a:bodyPr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  <a:lvl2pPr algn="l">
              <a:defRPr sz="3600">
                <a:solidFill>
                  <a:schemeClr val="bg1"/>
                </a:solidFill>
              </a:defRPr>
            </a:lvl2pPr>
            <a:lvl3pPr algn="l">
              <a:defRPr sz="2400"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Labels.Time</a:t>
            </a:r>
            <a:r>
              <a:rPr lang="en-US" dirty="0"/>
              <a:t> for a break&gt;&gt;</a:t>
            </a:r>
          </a:p>
        </p:txBody>
      </p:sp>
    </p:spTree>
    <p:extLst>
      <p:ext uri="{BB962C8B-B14F-4D97-AF65-F5344CB8AC3E}">
        <p14:creationId xmlns:p14="http://schemas.microsoft.com/office/powerpoint/2010/main" val="5122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safety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1">
            <a:extLst>
              <a:ext uri="{FF2B5EF4-FFF2-40B4-BE49-F238E27FC236}">
                <a16:creationId xmlns:a16="http://schemas.microsoft.com/office/drawing/2014/main" id="{F95DEC9C-58F3-4C95-A7E6-0DE5EB0367B9}"/>
              </a:ext>
            </a:extLst>
          </p:cNvPr>
          <p:cNvSpPr>
            <a:spLocks noChangeShapeType="1"/>
          </p:cNvSpPr>
          <p:nvPr userDrawn="1"/>
        </p:nvSpPr>
        <p:spPr bwMode="white">
          <a:xfrm>
            <a:off x="439490" y="432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153B1FF1-414A-4719-96AA-A7A333EAA173}"/>
              </a:ext>
            </a:extLst>
          </p:cNvPr>
          <p:cNvSpPr>
            <a:spLocks noChangeShapeType="1"/>
          </p:cNvSpPr>
          <p:nvPr userDrawn="1"/>
        </p:nvSpPr>
        <p:spPr bwMode="white">
          <a:xfrm>
            <a:off x="439490" y="6426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73" name="Rectangle 5">
            <a:extLst>
              <a:ext uri="{FF2B5EF4-FFF2-40B4-BE49-F238E27FC236}">
                <a16:creationId xmlns:a16="http://schemas.microsoft.com/office/drawing/2014/main" id="{91F3B500-DC71-4C03-880E-AFEF0F2CDB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69645" y="3551894"/>
            <a:ext cx="3479800" cy="2865438"/>
          </a:xfrm>
          <a:prstGeom prst="rect">
            <a:avLst/>
          </a:prstGeom>
          <a:solidFill>
            <a:srgbClr val="B120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B6CB4AD4-BE23-4D60-AD03-5C05A19F7E87}"/>
              </a:ext>
            </a:extLst>
          </p:cNvPr>
          <p:cNvSpPr>
            <a:spLocks/>
          </p:cNvSpPr>
          <p:nvPr userDrawn="1"/>
        </p:nvSpPr>
        <p:spPr bwMode="auto">
          <a:xfrm>
            <a:off x="8566508" y="4718707"/>
            <a:ext cx="2881313" cy="1425575"/>
          </a:xfrm>
          <a:custGeom>
            <a:avLst/>
            <a:gdLst>
              <a:gd name="T0" fmla="*/ 905 w 905"/>
              <a:gd name="T1" fmla="*/ 369 h 448"/>
              <a:gd name="T2" fmla="*/ 825 w 905"/>
              <a:gd name="T3" fmla="*/ 448 h 448"/>
              <a:gd name="T4" fmla="*/ 80 w 905"/>
              <a:gd name="T5" fmla="*/ 448 h 448"/>
              <a:gd name="T6" fmla="*/ 0 w 905"/>
              <a:gd name="T7" fmla="*/ 369 h 448"/>
              <a:gd name="T8" fmla="*/ 0 w 905"/>
              <a:gd name="T9" fmla="*/ 79 h 448"/>
              <a:gd name="T10" fmla="*/ 80 w 905"/>
              <a:gd name="T11" fmla="*/ 0 h 448"/>
              <a:gd name="T12" fmla="*/ 825 w 905"/>
              <a:gd name="T13" fmla="*/ 0 h 448"/>
              <a:gd name="T14" fmla="*/ 905 w 905"/>
              <a:gd name="T15" fmla="*/ 79 h 448"/>
              <a:gd name="T16" fmla="*/ 905 w 905"/>
              <a:gd name="T17" fmla="*/ 369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5" h="448">
                <a:moveTo>
                  <a:pt x="905" y="369"/>
                </a:moveTo>
                <a:cubicBezTo>
                  <a:pt x="905" y="412"/>
                  <a:pt x="869" y="448"/>
                  <a:pt x="825" y="448"/>
                </a:cubicBezTo>
                <a:cubicBezTo>
                  <a:pt x="80" y="448"/>
                  <a:pt x="80" y="448"/>
                  <a:pt x="80" y="448"/>
                </a:cubicBezTo>
                <a:cubicBezTo>
                  <a:pt x="36" y="448"/>
                  <a:pt x="0" y="412"/>
                  <a:pt x="0" y="36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35"/>
                  <a:pt x="36" y="0"/>
                  <a:pt x="80" y="0"/>
                </a:cubicBezTo>
                <a:cubicBezTo>
                  <a:pt x="825" y="0"/>
                  <a:pt x="825" y="0"/>
                  <a:pt x="825" y="0"/>
                </a:cubicBezTo>
                <a:cubicBezTo>
                  <a:pt x="869" y="0"/>
                  <a:pt x="905" y="35"/>
                  <a:pt x="905" y="79"/>
                </a:cubicBezTo>
                <a:lnTo>
                  <a:pt x="905" y="3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Oval 7">
            <a:extLst>
              <a:ext uri="{FF2B5EF4-FFF2-40B4-BE49-F238E27FC236}">
                <a16:creationId xmlns:a16="http://schemas.microsoft.com/office/drawing/2014/main" id="{E9B37DAB-73B6-405B-80A2-0E7EA63506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30283" y="3847169"/>
            <a:ext cx="528638" cy="528638"/>
          </a:xfrm>
          <a:prstGeom prst="ellipse">
            <a:avLst/>
          </a:prstGeom>
          <a:solidFill>
            <a:srgbClr val="043145"/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Freeform 8">
            <a:extLst>
              <a:ext uri="{FF2B5EF4-FFF2-40B4-BE49-F238E27FC236}">
                <a16:creationId xmlns:a16="http://schemas.microsoft.com/office/drawing/2014/main" id="{5D7E23DF-4E75-4F99-850E-FF6F162A1807}"/>
              </a:ext>
            </a:extLst>
          </p:cNvPr>
          <p:cNvSpPr>
            <a:spLocks/>
          </p:cNvSpPr>
          <p:nvPr userDrawn="1"/>
        </p:nvSpPr>
        <p:spPr bwMode="auto">
          <a:xfrm>
            <a:off x="11165246" y="3713819"/>
            <a:ext cx="47625" cy="50800"/>
          </a:xfrm>
          <a:custGeom>
            <a:avLst/>
            <a:gdLst>
              <a:gd name="T0" fmla="*/ 1 w 15"/>
              <a:gd name="T1" fmla="*/ 6 h 16"/>
              <a:gd name="T2" fmla="*/ 9 w 15"/>
              <a:gd name="T3" fmla="*/ 1 h 16"/>
              <a:gd name="T4" fmla="*/ 14 w 15"/>
              <a:gd name="T5" fmla="*/ 10 h 16"/>
              <a:gd name="T6" fmla="*/ 6 w 15"/>
              <a:gd name="T7" fmla="*/ 15 h 16"/>
              <a:gd name="T8" fmla="*/ 1 w 15"/>
              <a:gd name="T9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1" y="6"/>
                </a:moveTo>
                <a:cubicBezTo>
                  <a:pt x="2" y="2"/>
                  <a:pt x="5" y="0"/>
                  <a:pt x="9" y="1"/>
                </a:cubicBezTo>
                <a:cubicBezTo>
                  <a:pt x="13" y="2"/>
                  <a:pt x="15" y="6"/>
                  <a:pt x="14" y="10"/>
                </a:cubicBezTo>
                <a:cubicBezTo>
                  <a:pt x="13" y="14"/>
                  <a:pt x="9" y="16"/>
                  <a:pt x="6" y="15"/>
                </a:cubicBezTo>
                <a:cubicBezTo>
                  <a:pt x="2" y="14"/>
                  <a:pt x="0" y="10"/>
                  <a:pt x="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Freeform 9">
            <a:extLst>
              <a:ext uri="{FF2B5EF4-FFF2-40B4-BE49-F238E27FC236}">
                <a16:creationId xmlns:a16="http://schemas.microsoft.com/office/drawing/2014/main" id="{26AD2540-1BCE-40EC-8527-05D4F05B6909}"/>
              </a:ext>
            </a:extLst>
          </p:cNvPr>
          <p:cNvSpPr>
            <a:spLocks/>
          </p:cNvSpPr>
          <p:nvPr userDrawn="1"/>
        </p:nvSpPr>
        <p:spPr bwMode="auto">
          <a:xfrm>
            <a:off x="10968396" y="4442482"/>
            <a:ext cx="50800" cy="47625"/>
          </a:xfrm>
          <a:custGeom>
            <a:avLst/>
            <a:gdLst>
              <a:gd name="T0" fmla="*/ 1 w 16"/>
              <a:gd name="T1" fmla="*/ 5 h 15"/>
              <a:gd name="T2" fmla="*/ 10 w 16"/>
              <a:gd name="T3" fmla="*/ 1 h 15"/>
              <a:gd name="T4" fmla="*/ 15 w 16"/>
              <a:gd name="T5" fmla="*/ 9 h 15"/>
              <a:gd name="T6" fmla="*/ 6 w 16"/>
              <a:gd name="T7" fmla="*/ 14 h 15"/>
              <a:gd name="T8" fmla="*/ 1 w 16"/>
              <a:gd name="T9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1" y="5"/>
                </a:moveTo>
                <a:cubicBezTo>
                  <a:pt x="2" y="2"/>
                  <a:pt x="6" y="0"/>
                  <a:pt x="10" y="1"/>
                </a:cubicBezTo>
                <a:cubicBezTo>
                  <a:pt x="14" y="2"/>
                  <a:pt x="16" y="5"/>
                  <a:pt x="15" y="9"/>
                </a:cubicBezTo>
                <a:cubicBezTo>
                  <a:pt x="14" y="13"/>
                  <a:pt x="10" y="15"/>
                  <a:pt x="6" y="14"/>
                </a:cubicBezTo>
                <a:cubicBezTo>
                  <a:pt x="3" y="13"/>
                  <a:pt x="0" y="9"/>
                  <a:pt x="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Freeform 10">
            <a:extLst>
              <a:ext uri="{FF2B5EF4-FFF2-40B4-BE49-F238E27FC236}">
                <a16:creationId xmlns:a16="http://schemas.microsoft.com/office/drawing/2014/main" id="{7F5C707D-A7BD-4ACB-AC52-C3DB39F8741C}"/>
              </a:ext>
            </a:extLst>
          </p:cNvPr>
          <p:cNvSpPr>
            <a:spLocks/>
          </p:cNvSpPr>
          <p:nvPr userDrawn="1"/>
        </p:nvSpPr>
        <p:spPr bwMode="auto">
          <a:xfrm>
            <a:off x="11257321" y="3751919"/>
            <a:ext cx="50800" cy="50800"/>
          </a:xfrm>
          <a:custGeom>
            <a:avLst/>
            <a:gdLst>
              <a:gd name="T0" fmla="*/ 2 w 16"/>
              <a:gd name="T1" fmla="*/ 5 h 16"/>
              <a:gd name="T2" fmla="*/ 11 w 16"/>
              <a:gd name="T3" fmla="*/ 2 h 16"/>
              <a:gd name="T4" fmla="*/ 14 w 16"/>
              <a:gd name="T5" fmla="*/ 12 h 16"/>
              <a:gd name="T6" fmla="*/ 4 w 16"/>
              <a:gd name="T7" fmla="*/ 14 h 16"/>
              <a:gd name="T8" fmla="*/ 2 w 16"/>
              <a:gd name="T9" fmla="*/ 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2" y="5"/>
                </a:moveTo>
                <a:cubicBezTo>
                  <a:pt x="3" y="1"/>
                  <a:pt x="8" y="0"/>
                  <a:pt x="11" y="2"/>
                </a:cubicBezTo>
                <a:cubicBezTo>
                  <a:pt x="14" y="4"/>
                  <a:pt x="16" y="9"/>
                  <a:pt x="14" y="12"/>
                </a:cubicBezTo>
                <a:cubicBezTo>
                  <a:pt x="12" y="15"/>
                  <a:pt x="7" y="16"/>
                  <a:pt x="4" y="14"/>
                </a:cubicBezTo>
                <a:cubicBezTo>
                  <a:pt x="1" y="12"/>
                  <a:pt x="0" y="8"/>
                  <a:pt x="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290C0918-1FC1-4297-AB81-5F83D31A533C}"/>
              </a:ext>
            </a:extLst>
          </p:cNvPr>
          <p:cNvSpPr>
            <a:spLocks/>
          </p:cNvSpPr>
          <p:nvPr userDrawn="1"/>
        </p:nvSpPr>
        <p:spPr bwMode="auto">
          <a:xfrm>
            <a:off x="10874733" y="4401207"/>
            <a:ext cx="52388" cy="50800"/>
          </a:xfrm>
          <a:custGeom>
            <a:avLst/>
            <a:gdLst>
              <a:gd name="T0" fmla="*/ 2 w 16"/>
              <a:gd name="T1" fmla="*/ 5 h 16"/>
              <a:gd name="T2" fmla="*/ 11 w 16"/>
              <a:gd name="T3" fmla="*/ 2 h 16"/>
              <a:gd name="T4" fmla="*/ 14 w 16"/>
              <a:gd name="T5" fmla="*/ 12 h 16"/>
              <a:gd name="T6" fmla="*/ 4 w 16"/>
              <a:gd name="T7" fmla="*/ 14 h 16"/>
              <a:gd name="T8" fmla="*/ 2 w 16"/>
              <a:gd name="T9" fmla="*/ 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2" y="5"/>
                </a:moveTo>
                <a:cubicBezTo>
                  <a:pt x="4" y="1"/>
                  <a:pt x="8" y="0"/>
                  <a:pt x="11" y="2"/>
                </a:cubicBezTo>
                <a:cubicBezTo>
                  <a:pt x="15" y="4"/>
                  <a:pt x="16" y="8"/>
                  <a:pt x="14" y="12"/>
                </a:cubicBezTo>
                <a:cubicBezTo>
                  <a:pt x="12" y="15"/>
                  <a:pt x="8" y="16"/>
                  <a:pt x="4" y="14"/>
                </a:cubicBezTo>
                <a:cubicBezTo>
                  <a:pt x="1" y="12"/>
                  <a:pt x="0" y="8"/>
                  <a:pt x="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Freeform 12">
            <a:extLst>
              <a:ext uri="{FF2B5EF4-FFF2-40B4-BE49-F238E27FC236}">
                <a16:creationId xmlns:a16="http://schemas.microsoft.com/office/drawing/2014/main" id="{2F5CC861-E48C-49F3-9B32-B9E5A0804C53}"/>
              </a:ext>
            </a:extLst>
          </p:cNvPr>
          <p:cNvSpPr>
            <a:spLocks/>
          </p:cNvSpPr>
          <p:nvPr userDrawn="1"/>
        </p:nvSpPr>
        <p:spPr bwMode="auto">
          <a:xfrm>
            <a:off x="11333521" y="3815419"/>
            <a:ext cx="50800" cy="47625"/>
          </a:xfrm>
          <a:custGeom>
            <a:avLst/>
            <a:gdLst>
              <a:gd name="T0" fmla="*/ 3 w 16"/>
              <a:gd name="T1" fmla="*/ 2 h 15"/>
              <a:gd name="T2" fmla="*/ 13 w 16"/>
              <a:gd name="T3" fmla="*/ 3 h 15"/>
              <a:gd name="T4" fmla="*/ 13 w 16"/>
              <a:gd name="T5" fmla="*/ 13 h 15"/>
              <a:gd name="T6" fmla="*/ 3 w 16"/>
              <a:gd name="T7" fmla="*/ 12 h 15"/>
              <a:gd name="T8" fmla="*/ 3 w 16"/>
              <a:gd name="T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3" y="2"/>
                </a:moveTo>
                <a:cubicBezTo>
                  <a:pt x="6" y="0"/>
                  <a:pt x="10" y="0"/>
                  <a:pt x="13" y="3"/>
                </a:cubicBezTo>
                <a:cubicBezTo>
                  <a:pt x="16" y="5"/>
                  <a:pt x="16" y="10"/>
                  <a:pt x="13" y="13"/>
                </a:cubicBezTo>
                <a:cubicBezTo>
                  <a:pt x="10" y="15"/>
                  <a:pt x="6" y="15"/>
                  <a:pt x="3" y="12"/>
                </a:cubicBezTo>
                <a:cubicBezTo>
                  <a:pt x="0" y="10"/>
                  <a:pt x="0" y="5"/>
                  <a:pt x="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Freeform 13">
            <a:extLst>
              <a:ext uri="{FF2B5EF4-FFF2-40B4-BE49-F238E27FC236}">
                <a16:creationId xmlns:a16="http://schemas.microsoft.com/office/drawing/2014/main" id="{E98454F5-3346-4823-AB09-FCEC8F2617BB}"/>
              </a:ext>
            </a:extLst>
          </p:cNvPr>
          <p:cNvSpPr>
            <a:spLocks/>
          </p:cNvSpPr>
          <p:nvPr userDrawn="1"/>
        </p:nvSpPr>
        <p:spPr bwMode="auto">
          <a:xfrm>
            <a:off x="10798533" y="4340882"/>
            <a:ext cx="47625" cy="50800"/>
          </a:xfrm>
          <a:custGeom>
            <a:avLst/>
            <a:gdLst>
              <a:gd name="T0" fmla="*/ 2 w 15"/>
              <a:gd name="T1" fmla="*/ 3 h 16"/>
              <a:gd name="T2" fmla="*/ 12 w 15"/>
              <a:gd name="T3" fmla="*/ 3 h 16"/>
              <a:gd name="T4" fmla="*/ 12 w 15"/>
              <a:gd name="T5" fmla="*/ 13 h 16"/>
              <a:gd name="T6" fmla="*/ 2 w 15"/>
              <a:gd name="T7" fmla="*/ 13 h 16"/>
              <a:gd name="T8" fmla="*/ 2 w 15"/>
              <a:gd name="T9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2" y="3"/>
                </a:moveTo>
                <a:cubicBezTo>
                  <a:pt x="5" y="0"/>
                  <a:pt x="10" y="0"/>
                  <a:pt x="12" y="3"/>
                </a:cubicBezTo>
                <a:cubicBezTo>
                  <a:pt x="15" y="6"/>
                  <a:pt x="15" y="10"/>
                  <a:pt x="12" y="13"/>
                </a:cubicBezTo>
                <a:cubicBezTo>
                  <a:pt x="10" y="16"/>
                  <a:pt x="5" y="16"/>
                  <a:pt x="2" y="13"/>
                </a:cubicBezTo>
                <a:cubicBezTo>
                  <a:pt x="0" y="10"/>
                  <a:pt x="0" y="6"/>
                  <a:pt x="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14">
            <a:extLst>
              <a:ext uri="{FF2B5EF4-FFF2-40B4-BE49-F238E27FC236}">
                <a16:creationId xmlns:a16="http://schemas.microsoft.com/office/drawing/2014/main" id="{9B47132C-FB7E-480C-BD41-811767642E17}"/>
              </a:ext>
            </a:extLst>
          </p:cNvPr>
          <p:cNvSpPr>
            <a:spLocks/>
          </p:cNvSpPr>
          <p:nvPr userDrawn="1"/>
        </p:nvSpPr>
        <p:spPr bwMode="auto">
          <a:xfrm>
            <a:off x="11393846" y="3891619"/>
            <a:ext cx="50800" cy="50800"/>
          </a:xfrm>
          <a:custGeom>
            <a:avLst/>
            <a:gdLst>
              <a:gd name="T0" fmla="*/ 4 w 16"/>
              <a:gd name="T1" fmla="*/ 2 h 16"/>
              <a:gd name="T2" fmla="*/ 14 w 16"/>
              <a:gd name="T3" fmla="*/ 5 h 16"/>
              <a:gd name="T4" fmla="*/ 11 w 16"/>
              <a:gd name="T5" fmla="*/ 15 h 16"/>
              <a:gd name="T6" fmla="*/ 2 w 16"/>
              <a:gd name="T7" fmla="*/ 12 h 16"/>
              <a:gd name="T8" fmla="*/ 4 w 16"/>
              <a:gd name="T9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4" y="2"/>
                </a:moveTo>
                <a:cubicBezTo>
                  <a:pt x="8" y="0"/>
                  <a:pt x="12" y="2"/>
                  <a:pt x="14" y="5"/>
                </a:cubicBezTo>
                <a:cubicBezTo>
                  <a:pt x="16" y="8"/>
                  <a:pt x="15" y="13"/>
                  <a:pt x="11" y="15"/>
                </a:cubicBezTo>
                <a:cubicBezTo>
                  <a:pt x="8" y="16"/>
                  <a:pt x="4" y="15"/>
                  <a:pt x="2" y="12"/>
                </a:cubicBezTo>
                <a:cubicBezTo>
                  <a:pt x="0" y="8"/>
                  <a:pt x="1" y="4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15">
            <a:extLst>
              <a:ext uri="{FF2B5EF4-FFF2-40B4-BE49-F238E27FC236}">
                <a16:creationId xmlns:a16="http://schemas.microsoft.com/office/drawing/2014/main" id="{38106F62-5B18-4F22-ABC8-8DB26651FE56}"/>
              </a:ext>
            </a:extLst>
          </p:cNvPr>
          <p:cNvSpPr>
            <a:spLocks/>
          </p:cNvSpPr>
          <p:nvPr userDrawn="1"/>
        </p:nvSpPr>
        <p:spPr bwMode="auto">
          <a:xfrm>
            <a:off x="10738208" y="4261507"/>
            <a:ext cx="50800" cy="50800"/>
          </a:xfrm>
          <a:custGeom>
            <a:avLst/>
            <a:gdLst>
              <a:gd name="T0" fmla="*/ 4 w 16"/>
              <a:gd name="T1" fmla="*/ 2 h 16"/>
              <a:gd name="T2" fmla="*/ 14 w 16"/>
              <a:gd name="T3" fmla="*/ 4 h 16"/>
              <a:gd name="T4" fmla="*/ 11 w 16"/>
              <a:gd name="T5" fmla="*/ 14 h 16"/>
              <a:gd name="T6" fmla="*/ 2 w 16"/>
              <a:gd name="T7" fmla="*/ 11 h 16"/>
              <a:gd name="T8" fmla="*/ 4 w 16"/>
              <a:gd name="T9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4" y="2"/>
                </a:moveTo>
                <a:cubicBezTo>
                  <a:pt x="8" y="0"/>
                  <a:pt x="12" y="1"/>
                  <a:pt x="14" y="4"/>
                </a:cubicBezTo>
                <a:cubicBezTo>
                  <a:pt x="16" y="8"/>
                  <a:pt x="14" y="12"/>
                  <a:pt x="11" y="14"/>
                </a:cubicBezTo>
                <a:cubicBezTo>
                  <a:pt x="8" y="16"/>
                  <a:pt x="3" y="15"/>
                  <a:pt x="2" y="11"/>
                </a:cubicBezTo>
                <a:cubicBezTo>
                  <a:pt x="0" y="8"/>
                  <a:pt x="1" y="4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16">
            <a:extLst>
              <a:ext uri="{FF2B5EF4-FFF2-40B4-BE49-F238E27FC236}">
                <a16:creationId xmlns:a16="http://schemas.microsoft.com/office/drawing/2014/main" id="{C8AD1AAD-70C1-4418-9E2E-2D16F244FF7F}"/>
              </a:ext>
            </a:extLst>
          </p:cNvPr>
          <p:cNvSpPr>
            <a:spLocks/>
          </p:cNvSpPr>
          <p:nvPr userDrawn="1"/>
        </p:nvSpPr>
        <p:spPr bwMode="auto">
          <a:xfrm>
            <a:off x="11431946" y="3986869"/>
            <a:ext cx="47625" cy="49213"/>
          </a:xfrm>
          <a:custGeom>
            <a:avLst/>
            <a:gdLst>
              <a:gd name="T0" fmla="*/ 6 w 15"/>
              <a:gd name="T1" fmla="*/ 1 h 15"/>
              <a:gd name="T2" fmla="*/ 14 w 15"/>
              <a:gd name="T3" fmla="*/ 6 h 15"/>
              <a:gd name="T4" fmla="*/ 9 w 15"/>
              <a:gd name="T5" fmla="*/ 14 h 15"/>
              <a:gd name="T6" fmla="*/ 1 w 15"/>
              <a:gd name="T7" fmla="*/ 9 h 15"/>
              <a:gd name="T8" fmla="*/ 6 w 15"/>
              <a:gd name="T9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6" y="1"/>
                </a:moveTo>
                <a:cubicBezTo>
                  <a:pt x="9" y="0"/>
                  <a:pt x="13" y="2"/>
                  <a:pt x="14" y="6"/>
                </a:cubicBezTo>
                <a:cubicBezTo>
                  <a:pt x="15" y="9"/>
                  <a:pt x="13" y="13"/>
                  <a:pt x="9" y="14"/>
                </a:cubicBezTo>
                <a:cubicBezTo>
                  <a:pt x="5" y="15"/>
                  <a:pt x="1" y="13"/>
                  <a:pt x="1" y="9"/>
                </a:cubicBezTo>
                <a:cubicBezTo>
                  <a:pt x="0" y="5"/>
                  <a:pt x="2" y="2"/>
                  <a:pt x="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17">
            <a:extLst>
              <a:ext uri="{FF2B5EF4-FFF2-40B4-BE49-F238E27FC236}">
                <a16:creationId xmlns:a16="http://schemas.microsoft.com/office/drawing/2014/main" id="{8108336D-0165-4A53-8CBF-D95E5FD204F8}"/>
              </a:ext>
            </a:extLst>
          </p:cNvPr>
          <p:cNvSpPr>
            <a:spLocks/>
          </p:cNvSpPr>
          <p:nvPr userDrawn="1"/>
        </p:nvSpPr>
        <p:spPr bwMode="auto">
          <a:xfrm>
            <a:off x="10700108" y="4169432"/>
            <a:ext cx="50800" cy="50800"/>
          </a:xfrm>
          <a:custGeom>
            <a:avLst/>
            <a:gdLst>
              <a:gd name="T0" fmla="*/ 6 w 16"/>
              <a:gd name="T1" fmla="*/ 1 h 16"/>
              <a:gd name="T2" fmla="*/ 15 w 16"/>
              <a:gd name="T3" fmla="*/ 6 h 16"/>
              <a:gd name="T4" fmla="*/ 10 w 16"/>
              <a:gd name="T5" fmla="*/ 15 h 16"/>
              <a:gd name="T6" fmla="*/ 1 w 16"/>
              <a:gd name="T7" fmla="*/ 10 h 16"/>
              <a:gd name="T8" fmla="*/ 6 w 16"/>
              <a:gd name="T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6" y="1"/>
                </a:moveTo>
                <a:cubicBezTo>
                  <a:pt x="10" y="0"/>
                  <a:pt x="14" y="2"/>
                  <a:pt x="15" y="6"/>
                </a:cubicBezTo>
                <a:cubicBezTo>
                  <a:pt x="16" y="10"/>
                  <a:pt x="14" y="14"/>
                  <a:pt x="10" y="15"/>
                </a:cubicBezTo>
                <a:cubicBezTo>
                  <a:pt x="6" y="16"/>
                  <a:pt x="2" y="13"/>
                  <a:pt x="1" y="10"/>
                </a:cubicBezTo>
                <a:cubicBezTo>
                  <a:pt x="0" y="6"/>
                  <a:pt x="3" y="2"/>
                  <a:pt x="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18">
            <a:extLst>
              <a:ext uri="{FF2B5EF4-FFF2-40B4-BE49-F238E27FC236}">
                <a16:creationId xmlns:a16="http://schemas.microsoft.com/office/drawing/2014/main" id="{EB98EEC7-3FCB-4B4D-A9C4-4B72CB4BE4C8}"/>
              </a:ext>
            </a:extLst>
          </p:cNvPr>
          <p:cNvSpPr>
            <a:spLocks/>
          </p:cNvSpPr>
          <p:nvPr userDrawn="1"/>
        </p:nvSpPr>
        <p:spPr bwMode="auto">
          <a:xfrm>
            <a:off x="11444646" y="4086882"/>
            <a:ext cx="46038" cy="44450"/>
          </a:xfrm>
          <a:custGeom>
            <a:avLst/>
            <a:gdLst>
              <a:gd name="T0" fmla="*/ 7 w 14"/>
              <a:gd name="T1" fmla="*/ 0 h 14"/>
              <a:gd name="T2" fmla="*/ 14 w 14"/>
              <a:gd name="T3" fmla="*/ 8 h 14"/>
              <a:gd name="T4" fmla="*/ 7 w 14"/>
              <a:gd name="T5" fmla="*/ 14 h 14"/>
              <a:gd name="T6" fmla="*/ 0 w 14"/>
              <a:gd name="T7" fmla="*/ 7 h 14"/>
              <a:gd name="T8" fmla="*/ 7 w 14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7" y="0"/>
                </a:moveTo>
                <a:cubicBezTo>
                  <a:pt x="11" y="0"/>
                  <a:pt x="14" y="4"/>
                  <a:pt x="14" y="8"/>
                </a:cubicBezTo>
                <a:cubicBezTo>
                  <a:pt x="14" y="11"/>
                  <a:pt x="11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19">
            <a:extLst>
              <a:ext uri="{FF2B5EF4-FFF2-40B4-BE49-F238E27FC236}">
                <a16:creationId xmlns:a16="http://schemas.microsoft.com/office/drawing/2014/main" id="{F16D3439-C862-47B3-BA8E-8C155B665590}"/>
              </a:ext>
            </a:extLst>
          </p:cNvPr>
          <p:cNvSpPr>
            <a:spLocks/>
          </p:cNvSpPr>
          <p:nvPr userDrawn="1"/>
        </p:nvSpPr>
        <p:spPr bwMode="auto">
          <a:xfrm>
            <a:off x="10693758" y="4074182"/>
            <a:ext cx="44450" cy="44450"/>
          </a:xfrm>
          <a:custGeom>
            <a:avLst/>
            <a:gdLst>
              <a:gd name="T0" fmla="*/ 7 w 14"/>
              <a:gd name="T1" fmla="*/ 0 h 14"/>
              <a:gd name="T2" fmla="*/ 14 w 14"/>
              <a:gd name="T3" fmla="*/ 7 h 14"/>
              <a:gd name="T4" fmla="*/ 6 w 14"/>
              <a:gd name="T5" fmla="*/ 14 h 14"/>
              <a:gd name="T6" fmla="*/ 0 w 14"/>
              <a:gd name="T7" fmla="*/ 7 h 14"/>
              <a:gd name="T8" fmla="*/ 7 w 14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7" y="0"/>
                </a:moveTo>
                <a:cubicBezTo>
                  <a:pt x="11" y="0"/>
                  <a:pt x="14" y="3"/>
                  <a:pt x="14" y="7"/>
                </a:cubicBezTo>
                <a:cubicBezTo>
                  <a:pt x="14" y="11"/>
                  <a:pt x="10" y="14"/>
                  <a:pt x="6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20">
            <a:extLst>
              <a:ext uri="{FF2B5EF4-FFF2-40B4-BE49-F238E27FC236}">
                <a16:creationId xmlns:a16="http://schemas.microsoft.com/office/drawing/2014/main" id="{6C2F29A7-29F7-4242-AF6C-75C2BDBDD99E}"/>
              </a:ext>
            </a:extLst>
          </p:cNvPr>
          <p:cNvSpPr>
            <a:spLocks/>
          </p:cNvSpPr>
          <p:nvPr userDrawn="1"/>
        </p:nvSpPr>
        <p:spPr bwMode="auto">
          <a:xfrm>
            <a:off x="11431946" y="4172607"/>
            <a:ext cx="47625" cy="50800"/>
          </a:xfrm>
          <a:custGeom>
            <a:avLst/>
            <a:gdLst>
              <a:gd name="T0" fmla="*/ 9 w 15"/>
              <a:gd name="T1" fmla="*/ 1 h 16"/>
              <a:gd name="T2" fmla="*/ 14 w 15"/>
              <a:gd name="T3" fmla="*/ 10 h 16"/>
              <a:gd name="T4" fmla="*/ 6 w 15"/>
              <a:gd name="T5" fmla="*/ 15 h 16"/>
              <a:gd name="T6" fmla="*/ 1 w 15"/>
              <a:gd name="T7" fmla="*/ 6 h 16"/>
              <a:gd name="T8" fmla="*/ 9 w 15"/>
              <a:gd name="T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9" y="1"/>
                </a:moveTo>
                <a:cubicBezTo>
                  <a:pt x="13" y="2"/>
                  <a:pt x="15" y="6"/>
                  <a:pt x="14" y="10"/>
                </a:cubicBezTo>
                <a:cubicBezTo>
                  <a:pt x="13" y="14"/>
                  <a:pt x="10" y="16"/>
                  <a:pt x="6" y="15"/>
                </a:cubicBezTo>
                <a:cubicBezTo>
                  <a:pt x="2" y="14"/>
                  <a:pt x="0" y="10"/>
                  <a:pt x="1" y="6"/>
                </a:cubicBezTo>
                <a:cubicBezTo>
                  <a:pt x="2" y="3"/>
                  <a:pt x="6" y="0"/>
                  <a:pt x="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21">
            <a:extLst>
              <a:ext uri="{FF2B5EF4-FFF2-40B4-BE49-F238E27FC236}">
                <a16:creationId xmlns:a16="http://schemas.microsoft.com/office/drawing/2014/main" id="{0E42F2D8-FC49-4E6A-8B1D-5C7437119FBE}"/>
              </a:ext>
            </a:extLst>
          </p:cNvPr>
          <p:cNvSpPr>
            <a:spLocks/>
          </p:cNvSpPr>
          <p:nvPr userDrawn="1"/>
        </p:nvSpPr>
        <p:spPr bwMode="auto">
          <a:xfrm>
            <a:off x="10703283" y="3970994"/>
            <a:ext cx="50800" cy="52388"/>
          </a:xfrm>
          <a:custGeom>
            <a:avLst/>
            <a:gdLst>
              <a:gd name="T0" fmla="*/ 10 w 16"/>
              <a:gd name="T1" fmla="*/ 1 h 16"/>
              <a:gd name="T2" fmla="*/ 15 w 16"/>
              <a:gd name="T3" fmla="*/ 10 h 16"/>
              <a:gd name="T4" fmla="*/ 6 w 16"/>
              <a:gd name="T5" fmla="*/ 15 h 16"/>
              <a:gd name="T6" fmla="*/ 2 w 16"/>
              <a:gd name="T7" fmla="*/ 6 h 16"/>
              <a:gd name="T8" fmla="*/ 10 w 16"/>
              <a:gd name="T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0" y="1"/>
                </a:moveTo>
                <a:cubicBezTo>
                  <a:pt x="14" y="2"/>
                  <a:pt x="16" y="6"/>
                  <a:pt x="15" y="10"/>
                </a:cubicBezTo>
                <a:cubicBezTo>
                  <a:pt x="14" y="14"/>
                  <a:pt x="10" y="16"/>
                  <a:pt x="6" y="15"/>
                </a:cubicBezTo>
                <a:cubicBezTo>
                  <a:pt x="3" y="14"/>
                  <a:pt x="0" y="10"/>
                  <a:pt x="2" y="6"/>
                </a:cubicBezTo>
                <a:cubicBezTo>
                  <a:pt x="3" y="2"/>
                  <a:pt x="7" y="0"/>
                  <a:pt x="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22">
            <a:extLst>
              <a:ext uri="{FF2B5EF4-FFF2-40B4-BE49-F238E27FC236}">
                <a16:creationId xmlns:a16="http://schemas.microsoft.com/office/drawing/2014/main" id="{6C9C1002-1CC8-4779-98FF-638FA0081739}"/>
              </a:ext>
            </a:extLst>
          </p:cNvPr>
          <p:cNvSpPr>
            <a:spLocks/>
          </p:cNvSpPr>
          <p:nvPr userDrawn="1"/>
        </p:nvSpPr>
        <p:spPr bwMode="auto">
          <a:xfrm>
            <a:off x="11390671" y="4264682"/>
            <a:ext cx="50800" cy="50800"/>
          </a:xfrm>
          <a:custGeom>
            <a:avLst/>
            <a:gdLst>
              <a:gd name="T0" fmla="*/ 12 w 16"/>
              <a:gd name="T1" fmla="*/ 2 h 16"/>
              <a:gd name="T2" fmla="*/ 15 w 16"/>
              <a:gd name="T3" fmla="*/ 12 h 16"/>
              <a:gd name="T4" fmla="*/ 5 w 16"/>
              <a:gd name="T5" fmla="*/ 14 h 16"/>
              <a:gd name="T6" fmla="*/ 2 w 16"/>
              <a:gd name="T7" fmla="*/ 5 h 16"/>
              <a:gd name="T8" fmla="*/ 12 w 16"/>
              <a:gd name="T9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2" y="2"/>
                </a:moveTo>
                <a:cubicBezTo>
                  <a:pt x="15" y="4"/>
                  <a:pt x="16" y="9"/>
                  <a:pt x="15" y="12"/>
                </a:cubicBezTo>
                <a:cubicBezTo>
                  <a:pt x="13" y="15"/>
                  <a:pt x="8" y="16"/>
                  <a:pt x="5" y="14"/>
                </a:cubicBezTo>
                <a:cubicBezTo>
                  <a:pt x="2" y="13"/>
                  <a:pt x="0" y="8"/>
                  <a:pt x="2" y="5"/>
                </a:cubicBezTo>
                <a:cubicBezTo>
                  <a:pt x="4" y="2"/>
                  <a:pt x="9" y="0"/>
                  <a:pt x="1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23">
            <a:extLst>
              <a:ext uri="{FF2B5EF4-FFF2-40B4-BE49-F238E27FC236}">
                <a16:creationId xmlns:a16="http://schemas.microsoft.com/office/drawing/2014/main" id="{10052550-C041-4E61-92D8-AF8A93BA4912}"/>
              </a:ext>
            </a:extLst>
          </p:cNvPr>
          <p:cNvSpPr>
            <a:spLocks/>
          </p:cNvSpPr>
          <p:nvPr userDrawn="1"/>
        </p:nvSpPr>
        <p:spPr bwMode="auto">
          <a:xfrm>
            <a:off x="10741383" y="3891619"/>
            <a:ext cx="50800" cy="50800"/>
          </a:xfrm>
          <a:custGeom>
            <a:avLst/>
            <a:gdLst>
              <a:gd name="T0" fmla="*/ 11 w 16"/>
              <a:gd name="T1" fmla="*/ 2 h 16"/>
              <a:gd name="T2" fmla="*/ 14 w 16"/>
              <a:gd name="T3" fmla="*/ 11 h 16"/>
              <a:gd name="T4" fmla="*/ 4 w 16"/>
              <a:gd name="T5" fmla="*/ 14 h 16"/>
              <a:gd name="T6" fmla="*/ 1 w 16"/>
              <a:gd name="T7" fmla="*/ 4 h 16"/>
              <a:gd name="T8" fmla="*/ 11 w 16"/>
              <a:gd name="T9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1" y="2"/>
                </a:moveTo>
                <a:cubicBezTo>
                  <a:pt x="14" y="4"/>
                  <a:pt x="16" y="8"/>
                  <a:pt x="14" y="11"/>
                </a:cubicBezTo>
                <a:cubicBezTo>
                  <a:pt x="12" y="15"/>
                  <a:pt x="7" y="16"/>
                  <a:pt x="4" y="14"/>
                </a:cubicBezTo>
                <a:cubicBezTo>
                  <a:pt x="1" y="12"/>
                  <a:pt x="0" y="8"/>
                  <a:pt x="1" y="4"/>
                </a:cubicBezTo>
                <a:cubicBezTo>
                  <a:pt x="3" y="1"/>
                  <a:pt x="8" y="0"/>
                  <a:pt x="1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24">
            <a:extLst>
              <a:ext uri="{FF2B5EF4-FFF2-40B4-BE49-F238E27FC236}">
                <a16:creationId xmlns:a16="http://schemas.microsoft.com/office/drawing/2014/main" id="{4BDC149F-A265-4D6E-8542-29BF24240F22}"/>
              </a:ext>
            </a:extLst>
          </p:cNvPr>
          <p:cNvSpPr>
            <a:spLocks/>
          </p:cNvSpPr>
          <p:nvPr userDrawn="1"/>
        </p:nvSpPr>
        <p:spPr bwMode="auto">
          <a:xfrm>
            <a:off x="11333521" y="4347232"/>
            <a:ext cx="47625" cy="47625"/>
          </a:xfrm>
          <a:custGeom>
            <a:avLst/>
            <a:gdLst>
              <a:gd name="T0" fmla="*/ 12 w 15"/>
              <a:gd name="T1" fmla="*/ 2 h 15"/>
              <a:gd name="T2" fmla="*/ 12 w 15"/>
              <a:gd name="T3" fmla="*/ 12 h 15"/>
              <a:gd name="T4" fmla="*/ 2 w 15"/>
              <a:gd name="T5" fmla="*/ 12 h 15"/>
              <a:gd name="T6" fmla="*/ 2 w 15"/>
              <a:gd name="T7" fmla="*/ 2 h 15"/>
              <a:gd name="T8" fmla="*/ 12 w 15"/>
              <a:gd name="T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2" y="2"/>
                </a:moveTo>
                <a:cubicBezTo>
                  <a:pt x="15" y="5"/>
                  <a:pt x="15" y="9"/>
                  <a:pt x="12" y="12"/>
                </a:cubicBezTo>
                <a:cubicBezTo>
                  <a:pt x="10" y="15"/>
                  <a:pt x="5" y="15"/>
                  <a:pt x="2" y="12"/>
                </a:cubicBezTo>
                <a:cubicBezTo>
                  <a:pt x="0" y="9"/>
                  <a:pt x="0" y="5"/>
                  <a:pt x="2" y="2"/>
                </a:cubicBezTo>
                <a:cubicBezTo>
                  <a:pt x="5" y="0"/>
                  <a:pt x="10" y="0"/>
                  <a:pt x="1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25">
            <a:extLst>
              <a:ext uri="{FF2B5EF4-FFF2-40B4-BE49-F238E27FC236}">
                <a16:creationId xmlns:a16="http://schemas.microsoft.com/office/drawing/2014/main" id="{AA79D8C8-0556-428D-9608-0D6D2DE3DAAA}"/>
              </a:ext>
            </a:extLst>
          </p:cNvPr>
          <p:cNvSpPr>
            <a:spLocks/>
          </p:cNvSpPr>
          <p:nvPr userDrawn="1"/>
        </p:nvSpPr>
        <p:spPr bwMode="auto">
          <a:xfrm>
            <a:off x="10801708" y="3812244"/>
            <a:ext cx="47625" cy="47625"/>
          </a:xfrm>
          <a:custGeom>
            <a:avLst/>
            <a:gdLst>
              <a:gd name="T0" fmla="*/ 13 w 15"/>
              <a:gd name="T1" fmla="*/ 3 h 15"/>
              <a:gd name="T2" fmla="*/ 13 w 15"/>
              <a:gd name="T3" fmla="*/ 13 h 15"/>
              <a:gd name="T4" fmla="*/ 3 w 15"/>
              <a:gd name="T5" fmla="*/ 13 h 15"/>
              <a:gd name="T6" fmla="*/ 3 w 15"/>
              <a:gd name="T7" fmla="*/ 3 h 15"/>
              <a:gd name="T8" fmla="*/ 13 w 15"/>
              <a:gd name="T9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3" y="3"/>
                </a:moveTo>
                <a:cubicBezTo>
                  <a:pt x="15" y="6"/>
                  <a:pt x="15" y="10"/>
                  <a:pt x="13" y="13"/>
                </a:cubicBezTo>
                <a:cubicBezTo>
                  <a:pt x="10" y="15"/>
                  <a:pt x="5" y="15"/>
                  <a:pt x="3" y="13"/>
                </a:cubicBezTo>
                <a:cubicBezTo>
                  <a:pt x="0" y="10"/>
                  <a:pt x="0" y="5"/>
                  <a:pt x="3" y="3"/>
                </a:cubicBezTo>
                <a:cubicBezTo>
                  <a:pt x="5" y="0"/>
                  <a:pt x="10" y="0"/>
                  <a:pt x="1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26">
            <a:extLst>
              <a:ext uri="{FF2B5EF4-FFF2-40B4-BE49-F238E27FC236}">
                <a16:creationId xmlns:a16="http://schemas.microsoft.com/office/drawing/2014/main" id="{BEADC635-4EF2-485C-9350-2331CA8554AA}"/>
              </a:ext>
            </a:extLst>
          </p:cNvPr>
          <p:cNvSpPr>
            <a:spLocks/>
          </p:cNvSpPr>
          <p:nvPr userDrawn="1"/>
        </p:nvSpPr>
        <p:spPr bwMode="auto">
          <a:xfrm>
            <a:off x="11254146" y="4404382"/>
            <a:ext cx="50800" cy="50800"/>
          </a:xfrm>
          <a:custGeom>
            <a:avLst/>
            <a:gdLst>
              <a:gd name="T0" fmla="*/ 14 w 16"/>
              <a:gd name="T1" fmla="*/ 4 h 16"/>
              <a:gd name="T2" fmla="*/ 11 w 16"/>
              <a:gd name="T3" fmla="*/ 14 h 16"/>
              <a:gd name="T4" fmla="*/ 2 w 16"/>
              <a:gd name="T5" fmla="*/ 12 h 16"/>
              <a:gd name="T6" fmla="*/ 4 w 16"/>
              <a:gd name="T7" fmla="*/ 2 h 16"/>
              <a:gd name="T8" fmla="*/ 14 w 16"/>
              <a:gd name="T9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4" y="4"/>
                </a:moveTo>
                <a:cubicBezTo>
                  <a:pt x="16" y="8"/>
                  <a:pt x="15" y="12"/>
                  <a:pt x="11" y="14"/>
                </a:cubicBezTo>
                <a:cubicBezTo>
                  <a:pt x="8" y="16"/>
                  <a:pt x="4" y="15"/>
                  <a:pt x="2" y="12"/>
                </a:cubicBezTo>
                <a:cubicBezTo>
                  <a:pt x="0" y="8"/>
                  <a:pt x="1" y="4"/>
                  <a:pt x="4" y="2"/>
                </a:cubicBezTo>
                <a:cubicBezTo>
                  <a:pt x="8" y="0"/>
                  <a:pt x="12" y="1"/>
                  <a:pt x="1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27">
            <a:extLst>
              <a:ext uri="{FF2B5EF4-FFF2-40B4-BE49-F238E27FC236}">
                <a16:creationId xmlns:a16="http://schemas.microsoft.com/office/drawing/2014/main" id="{49533521-7A88-4DF7-91E9-ECAFABB20623}"/>
              </a:ext>
            </a:extLst>
          </p:cNvPr>
          <p:cNvSpPr>
            <a:spLocks/>
          </p:cNvSpPr>
          <p:nvPr userDrawn="1"/>
        </p:nvSpPr>
        <p:spPr bwMode="auto">
          <a:xfrm>
            <a:off x="10877908" y="3751919"/>
            <a:ext cx="52388" cy="50800"/>
          </a:xfrm>
          <a:custGeom>
            <a:avLst/>
            <a:gdLst>
              <a:gd name="T0" fmla="*/ 15 w 16"/>
              <a:gd name="T1" fmla="*/ 4 h 16"/>
              <a:gd name="T2" fmla="*/ 12 w 16"/>
              <a:gd name="T3" fmla="*/ 14 h 16"/>
              <a:gd name="T4" fmla="*/ 2 w 16"/>
              <a:gd name="T5" fmla="*/ 11 h 16"/>
              <a:gd name="T6" fmla="*/ 5 w 16"/>
              <a:gd name="T7" fmla="*/ 2 h 16"/>
              <a:gd name="T8" fmla="*/ 15 w 16"/>
              <a:gd name="T9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5" y="4"/>
                </a:moveTo>
                <a:cubicBezTo>
                  <a:pt x="16" y="8"/>
                  <a:pt x="15" y="12"/>
                  <a:pt x="12" y="14"/>
                </a:cubicBezTo>
                <a:cubicBezTo>
                  <a:pt x="9" y="16"/>
                  <a:pt x="4" y="15"/>
                  <a:pt x="2" y="11"/>
                </a:cubicBezTo>
                <a:cubicBezTo>
                  <a:pt x="0" y="8"/>
                  <a:pt x="2" y="4"/>
                  <a:pt x="5" y="2"/>
                </a:cubicBezTo>
                <a:cubicBezTo>
                  <a:pt x="8" y="0"/>
                  <a:pt x="13" y="1"/>
                  <a:pt x="1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28">
            <a:extLst>
              <a:ext uri="{FF2B5EF4-FFF2-40B4-BE49-F238E27FC236}">
                <a16:creationId xmlns:a16="http://schemas.microsoft.com/office/drawing/2014/main" id="{E787691F-6BB8-4CF4-B269-99BE57DDC7EB}"/>
              </a:ext>
            </a:extLst>
          </p:cNvPr>
          <p:cNvSpPr>
            <a:spLocks/>
          </p:cNvSpPr>
          <p:nvPr userDrawn="1"/>
        </p:nvSpPr>
        <p:spPr bwMode="auto">
          <a:xfrm>
            <a:off x="11171596" y="4442482"/>
            <a:ext cx="47625" cy="47625"/>
          </a:xfrm>
          <a:custGeom>
            <a:avLst/>
            <a:gdLst>
              <a:gd name="T0" fmla="*/ 14 w 15"/>
              <a:gd name="T1" fmla="*/ 6 h 15"/>
              <a:gd name="T2" fmla="*/ 9 w 15"/>
              <a:gd name="T3" fmla="*/ 14 h 15"/>
              <a:gd name="T4" fmla="*/ 1 w 15"/>
              <a:gd name="T5" fmla="*/ 9 h 15"/>
              <a:gd name="T6" fmla="*/ 6 w 15"/>
              <a:gd name="T7" fmla="*/ 1 h 15"/>
              <a:gd name="T8" fmla="*/ 14 w 15"/>
              <a:gd name="T9" fmla="*/ 6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6"/>
                </a:moveTo>
                <a:cubicBezTo>
                  <a:pt x="15" y="9"/>
                  <a:pt x="13" y="13"/>
                  <a:pt x="9" y="14"/>
                </a:cubicBezTo>
                <a:cubicBezTo>
                  <a:pt x="6" y="15"/>
                  <a:pt x="2" y="13"/>
                  <a:pt x="1" y="9"/>
                </a:cubicBezTo>
                <a:cubicBezTo>
                  <a:pt x="0" y="6"/>
                  <a:pt x="2" y="2"/>
                  <a:pt x="6" y="1"/>
                </a:cubicBezTo>
                <a:cubicBezTo>
                  <a:pt x="9" y="0"/>
                  <a:pt x="13" y="2"/>
                  <a:pt x="1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29">
            <a:extLst>
              <a:ext uri="{FF2B5EF4-FFF2-40B4-BE49-F238E27FC236}">
                <a16:creationId xmlns:a16="http://schemas.microsoft.com/office/drawing/2014/main" id="{35E8880C-9C52-42A4-A7FA-FA42ABF851C4}"/>
              </a:ext>
            </a:extLst>
          </p:cNvPr>
          <p:cNvSpPr>
            <a:spLocks/>
          </p:cNvSpPr>
          <p:nvPr userDrawn="1"/>
        </p:nvSpPr>
        <p:spPr bwMode="auto">
          <a:xfrm>
            <a:off x="10971571" y="3716994"/>
            <a:ext cx="50800" cy="47625"/>
          </a:xfrm>
          <a:custGeom>
            <a:avLst/>
            <a:gdLst>
              <a:gd name="T0" fmla="*/ 15 w 16"/>
              <a:gd name="T1" fmla="*/ 6 h 15"/>
              <a:gd name="T2" fmla="*/ 10 w 16"/>
              <a:gd name="T3" fmla="*/ 14 h 15"/>
              <a:gd name="T4" fmla="*/ 1 w 16"/>
              <a:gd name="T5" fmla="*/ 9 h 15"/>
              <a:gd name="T6" fmla="*/ 6 w 16"/>
              <a:gd name="T7" fmla="*/ 1 h 15"/>
              <a:gd name="T8" fmla="*/ 15 w 16"/>
              <a:gd name="T9" fmla="*/ 6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15" y="6"/>
                </a:moveTo>
                <a:cubicBezTo>
                  <a:pt x="16" y="9"/>
                  <a:pt x="13" y="13"/>
                  <a:pt x="10" y="14"/>
                </a:cubicBezTo>
                <a:cubicBezTo>
                  <a:pt x="6" y="15"/>
                  <a:pt x="2" y="13"/>
                  <a:pt x="1" y="9"/>
                </a:cubicBezTo>
                <a:cubicBezTo>
                  <a:pt x="0" y="5"/>
                  <a:pt x="2" y="2"/>
                  <a:pt x="6" y="1"/>
                </a:cubicBezTo>
                <a:cubicBezTo>
                  <a:pt x="10" y="0"/>
                  <a:pt x="14" y="2"/>
                  <a:pt x="15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30">
            <a:extLst>
              <a:ext uri="{FF2B5EF4-FFF2-40B4-BE49-F238E27FC236}">
                <a16:creationId xmlns:a16="http://schemas.microsoft.com/office/drawing/2014/main" id="{00ABAAE4-BD41-430C-9EBD-59B96A316098}"/>
              </a:ext>
            </a:extLst>
          </p:cNvPr>
          <p:cNvSpPr>
            <a:spLocks/>
          </p:cNvSpPr>
          <p:nvPr userDrawn="1"/>
        </p:nvSpPr>
        <p:spPr bwMode="auto">
          <a:xfrm>
            <a:off x="11066821" y="4455182"/>
            <a:ext cx="47625" cy="44450"/>
          </a:xfrm>
          <a:custGeom>
            <a:avLst/>
            <a:gdLst>
              <a:gd name="T0" fmla="*/ 15 w 15"/>
              <a:gd name="T1" fmla="*/ 8 h 14"/>
              <a:gd name="T2" fmla="*/ 7 w 15"/>
              <a:gd name="T3" fmla="*/ 14 h 14"/>
              <a:gd name="T4" fmla="*/ 1 w 15"/>
              <a:gd name="T5" fmla="*/ 7 h 14"/>
              <a:gd name="T6" fmla="*/ 8 w 15"/>
              <a:gd name="T7" fmla="*/ 0 h 14"/>
              <a:gd name="T8" fmla="*/ 15 w 15"/>
              <a:gd name="T9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15" y="8"/>
                </a:moveTo>
                <a:cubicBezTo>
                  <a:pt x="14" y="11"/>
                  <a:pt x="11" y="14"/>
                  <a:pt x="7" y="14"/>
                </a:cubicBezTo>
                <a:cubicBezTo>
                  <a:pt x="3" y="14"/>
                  <a:pt x="0" y="11"/>
                  <a:pt x="1" y="7"/>
                </a:cubicBezTo>
                <a:cubicBezTo>
                  <a:pt x="1" y="3"/>
                  <a:pt x="4" y="0"/>
                  <a:pt x="8" y="0"/>
                </a:cubicBezTo>
                <a:cubicBezTo>
                  <a:pt x="12" y="0"/>
                  <a:pt x="15" y="4"/>
                  <a:pt x="15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Oval 31">
            <a:extLst>
              <a:ext uri="{FF2B5EF4-FFF2-40B4-BE49-F238E27FC236}">
                <a16:creationId xmlns:a16="http://schemas.microsoft.com/office/drawing/2014/main" id="{37B64A01-A15F-4AD9-B23A-F40D4A544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63646" y="3707469"/>
            <a:ext cx="44450" cy="444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Oval 32">
            <a:extLst>
              <a:ext uri="{FF2B5EF4-FFF2-40B4-BE49-F238E27FC236}">
                <a16:creationId xmlns:a16="http://schemas.microsoft.com/office/drawing/2014/main" id="{945FB898-E3D0-42D2-AF0C-2242FC63AC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5071" y="5234644"/>
            <a:ext cx="469900" cy="469900"/>
          </a:xfrm>
          <a:prstGeom prst="ellipse">
            <a:avLst/>
          </a:pr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33">
            <a:extLst>
              <a:ext uri="{FF2B5EF4-FFF2-40B4-BE49-F238E27FC236}">
                <a16:creationId xmlns:a16="http://schemas.microsoft.com/office/drawing/2014/main" id="{4AD5672B-5065-4D26-BB13-AADF28ECAD72}"/>
              </a:ext>
            </a:extLst>
          </p:cNvPr>
          <p:cNvSpPr>
            <a:spLocks/>
          </p:cNvSpPr>
          <p:nvPr userDrawn="1"/>
        </p:nvSpPr>
        <p:spPr bwMode="auto">
          <a:xfrm>
            <a:off x="9179283" y="5279094"/>
            <a:ext cx="498475" cy="365125"/>
          </a:xfrm>
          <a:custGeom>
            <a:avLst/>
            <a:gdLst>
              <a:gd name="T0" fmla="*/ 0 w 314"/>
              <a:gd name="T1" fmla="*/ 92 h 230"/>
              <a:gd name="T2" fmla="*/ 0 w 314"/>
              <a:gd name="T3" fmla="*/ 136 h 230"/>
              <a:gd name="T4" fmla="*/ 126 w 314"/>
              <a:gd name="T5" fmla="*/ 136 h 230"/>
              <a:gd name="T6" fmla="*/ 88 w 314"/>
              <a:gd name="T7" fmla="*/ 230 h 230"/>
              <a:gd name="T8" fmla="*/ 314 w 314"/>
              <a:gd name="T9" fmla="*/ 116 h 230"/>
              <a:gd name="T10" fmla="*/ 88 w 314"/>
              <a:gd name="T11" fmla="*/ 0 h 230"/>
              <a:gd name="T12" fmla="*/ 126 w 314"/>
              <a:gd name="T13" fmla="*/ 92 h 230"/>
              <a:gd name="T14" fmla="*/ 0 w 314"/>
              <a:gd name="T15" fmla="*/ 9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4" h="230">
                <a:moveTo>
                  <a:pt x="0" y="92"/>
                </a:moveTo>
                <a:lnTo>
                  <a:pt x="0" y="136"/>
                </a:lnTo>
                <a:lnTo>
                  <a:pt x="126" y="136"/>
                </a:lnTo>
                <a:lnTo>
                  <a:pt x="88" y="230"/>
                </a:lnTo>
                <a:lnTo>
                  <a:pt x="314" y="116"/>
                </a:lnTo>
                <a:lnTo>
                  <a:pt x="88" y="0"/>
                </a:lnTo>
                <a:lnTo>
                  <a:pt x="126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Freeform 34">
            <a:extLst>
              <a:ext uri="{FF2B5EF4-FFF2-40B4-BE49-F238E27FC236}">
                <a16:creationId xmlns:a16="http://schemas.microsoft.com/office/drawing/2014/main" id="{0DA929B5-0837-4BCA-A82F-56D8EF790400}"/>
              </a:ext>
            </a:extLst>
          </p:cNvPr>
          <p:cNvSpPr>
            <a:spLocks/>
          </p:cNvSpPr>
          <p:nvPr userDrawn="1"/>
        </p:nvSpPr>
        <p:spPr bwMode="auto">
          <a:xfrm>
            <a:off x="10327046" y="5279094"/>
            <a:ext cx="500063" cy="365125"/>
          </a:xfrm>
          <a:custGeom>
            <a:avLst/>
            <a:gdLst>
              <a:gd name="T0" fmla="*/ 315 w 315"/>
              <a:gd name="T1" fmla="*/ 138 h 230"/>
              <a:gd name="T2" fmla="*/ 315 w 315"/>
              <a:gd name="T3" fmla="*/ 94 h 230"/>
              <a:gd name="T4" fmla="*/ 187 w 315"/>
              <a:gd name="T5" fmla="*/ 94 h 230"/>
              <a:gd name="T6" fmla="*/ 225 w 315"/>
              <a:gd name="T7" fmla="*/ 0 h 230"/>
              <a:gd name="T8" fmla="*/ 0 w 315"/>
              <a:gd name="T9" fmla="*/ 114 h 230"/>
              <a:gd name="T10" fmla="*/ 225 w 315"/>
              <a:gd name="T11" fmla="*/ 230 h 230"/>
              <a:gd name="T12" fmla="*/ 187 w 315"/>
              <a:gd name="T13" fmla="*/ 138 h 230"/>
              <a:gd name="T14" fmla="*/ 315 w 315"/>
              <a:gd name="T15" fmla="*/ 13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5" h="230">
                <a:moveTo>
                  <a:pt x="315" y="138"/>
                </a:moveTo>
                <a:lnTo>
                  <a:pt x="315" y="94"/>
                </a:lnTo>
                <a:lnTo>
                  <a:pt x="187" y="94"/>
                </a:lnTo>
                <a:lnTo>
                  <a:pt x="225" y="0"/>
                </a:lnTo>
                <a:lnTo>
                  <a:pt x="0" y="114"/>
                </a:lnTo>
                <a:lnTo>
                  <a:pt x="225" y="230"/>
                </a:lnTo>
                <a:lnTo>
                  <a:pt x="187" y="138"/>
                </a:lnTo>
                <a:lnTo>
                  <a:pt x="315" y="138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Freeform 35">
            <a:extLst>
              <a:ext uri="{FF2B5EF4-FFF2-40B4-BE49-F238E27FC236}">
                <a16:creationId xmlns:a16="http://schemas.microsoft.com/office/drawing/2014/main" id="{119131FE-694E-4E45-9CD9-0A20042034F3}"/>
              </a:ext>
            </a:extLst>
          </p:cNvPr>
          <p:cNvSpPr>
            <a:spLocks/>
          </p:cNvSpPr>
          <p:nvPr userDrawn="1"/>
        </p:nvSpPr>
        <p:spPr bwMode="auto">
          <a:xfrm>
            <a:off x="8596671" y="3793194"/>
            <a:ext cx="304800" cy="395288"/>
          </a:xfrm>
          <a:custGeom>
            <a:avLst/>
            <a:gdLst>
              <a:gd name="T0" fmla="*/ 192 w 192"/>
              <a:gd name="T1" fmla="*/ 0 h 249"/>
              <a:gd name="T2" fmla="*/ 192 w 192"/>
              <a:gd name="T3" fmla="*/ 48 h 249"/>
              <a:gd name="T4" fmla="*/ 62 w 192"/>
              <a:gd name="T5" fmla="*/ 48 h 249"/>
              <a:gd name="T6" fmla="*/ 62 w 192"/>
              <a:gd name="T7" fmla="*/ 100 h 249"/>
              <a:gd name="T8" fmla="*/ 180 w 192"/>
              <a:gd name="T9" fmla="*/ 100 h 249"/>
              <a:gd name="T10" fmla="*/ 180 w 192"/>
              <a:gd name="T11" fmla="*/ 149 h 249"/>
              <a:gd name="T12" fmla="*/ 62 w 192"/>
              <a:gd name="T13" fmla="*/ 149 h 249"/>
              <a:gd name="T14" fmla="*/ 62 w 192"/>
              <a:gd name="T15" fmla="*/ 249 h 249"/>
              <a:gd name="T16" fmla="*/ 0 w 192"/>
              <a:gd name="T17" fmla="*/ 249 h 249"/>
              <a:gd name="T18" fmla="*/ 0 w 192"/>
              <a:gd name="T19" fmla="*/ 0 h 249"/>
              <a:gd name="T20" fmla="*/ 192 w 192"/>
              <a:gd name="T21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" h="249">
                <a:moveTo>
                  <a:pt x="192" y="0"/>
                </a:moveTo>
                <a:lnTo>
                  <a:pt x="192" y="48"/>
                </a:lnTo>
                <a:lnTo>
                  <a:pt x="62" y="48"/>
                </a:lnTo>
                <a:lnTo>
                  <a:pt x="62" y="100"/>
                </a:lnTo>
                <a:lnTo>
                  <a:pt x="180" y="100"/>
                </a:lnTo>
                <a:lnTo>
                  <a:pt x="180" y="149"/>
                </a:lnTo>
                <a:lnTo>
                  <a:pt x="62" y="149"/>
                </a:lnTo>
                <a:lnTo>
                  <a:pt x="62" y="249"/>
                </a:lnTo>
                <a:lnTo>
                  <a:pt x="0" y="249"/>
                </a:ln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Rectangle 36">
            <a:extLst>
              <a:ext uri="{FF2B5EF4-FFF2-40B4-BE49-F238E27FC236}">
                <a16:creationId xmlns:a16="http://schemas.microsoft.com/office/drawing/2014/main" id="{42A9D08F-5DF8-4F5C-BB9B-2DF0DB8FF8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39571" y="3793194"/>
            <a:ext cx="98425" cy="395288"/>
          </a:xfrm>
          <a:prstGeom prst="rect">
            <a:avLst/>
          </a:pr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Freeform 37">
            <a:extLst>
              <a:ext uri="{FF2B5EF4-FFF2-40B4-BE49-F238E27FC236}">
                <a16:creationId xmlns:a16="http://schemas.microsoft.com/office/drawing/2014/main" id="{36BC4959-0D58-4707-924B-E0687C1CDAB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07846" y="3793194"/>
            <a:ext cx="350838" cy="395288"/>
          </a:xfrm>
          <a:custGeom>
            <a:avLst/>
            <a:gdLst>
              <a:gd name="T0" fmla="*/ 59 w 110"/>
              <a:gd name="T1" fmla="*/ 0 h 124"/>
              <a:gd name="T2" fmla="*/ 107 w 110"/>
              <a:gd name="T3" fmla="*/ 40 h 124"/>
              <a:gd name="T4" fmla="*/ 81 w 110"/>
              <a:gd name="T5" fmla="*/ 75 h 124"/>
              <a:gd name="T6" fmla="*/ 110 w 110"/>
              <a:gd name="T7" fmla="*/ 124 h 124"/>
              <a:gd name="T8" fmla="*/ 76 w 110"/>
              <a:gd name="T9" fmla="*/ 124 h 124"/>
              <a:gd name="T10" fmla="*/ 51 w 110"/>
              <a:gd name="T11" fmla="*/ 80 h 124"/>
              <a:gd name="T12" fmla="*/ 31 w 110"/>
              <a:gd name="T13" fmla="*/ 80 h 124"/>
              <a:gd name="T14" fmla="*/ 31 w 110"/>
              <a:gd name="T15" fmla="*/ 124 h 124"/>
              <a:gd name="T16" fmla="*/ 0 w 110"/>
              <a:gd name="T17" fmla="*/ 124 h 124"/>
              <a:gd name="T18" fmla="*/ 0 w 110"/>
              <a:gd name="T19" fmla="*/ 0 h 124"/>
              <a:gd name="T20" fmla="*/ 59 w 110"/>
              <a:gd name="T21" fmla="*/ 0 h 124"/>
              <a:gd name="T22" fmla="*/ 31 w 110"/>
              <a:gd name="T23" fmla="*/ 57 h 124"/>
              <a:gd name="T24" fmla="*/ 57 w 110"/>
              <a:gd name="T25" fmla="*/ 57 h 124"/>
              <a:gd name="T26" fmla="*/ 76 w 110"/>
              <a:gd name="T27" fmla="*/ 40 h 124"/>
              <a:gd name="T28" fmla="*/ 57 w 110"/>
              <a:gd name="T29" fmla="*/ 23 h 124"/>
              <a:gd name="T30" fmla="*/ 31 w 110"/>
              <a:gd name="T31" fmla="*/ 23 h 124"/>
              <a:gd name="T32" fmla="*/ 31 w 110"/>
              <a:gd name="T33" fmla="*/ 5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0" h="124">
                <a:moveTo>
                  <a:pt x="59" y="0"/>
                </a:moveTo>
                <a:cubicBezTo>
                  <a:pt x="77" y="0"/>
                  <a:pt x="107" y="5"/>
                  <a:pt x="107" y="40"/>
                </a:cubicBezTo>
                <a:cubicBezTo>
                  <a:pt x="107" y="61"/>
                  <a:pt x="95" y="70"/>
                  <a:pt x="81" y="75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51" y="80"/>
                  <a:pt x="51" y="80"/>
                  <a:pt x="5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0"/>
                  <a:pt x="0" y="0"/>
                  <a:pt x="0" y="0"/>
                </a:cubicBezTo>
                <a:lnTo>
                  <a:pt x="59" y="0"/>
                </a:lnTo>
                <a:close/>
                <a:moveTo>
                  <a:pt x="31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75" y="57"/>
                  <a:pt x="76" y="44"/>
                  <a:pt x="76" y="40"/>
                </a:cubicBezTo>
                <a:cubicBezTo>
                  <a:pt x="76" y="23"/>
                  <a:pt x="63" y="23"/>
                  <a:pt x="57" y="23"/>
                </a:cubicBezTo>
                <a:cubicBezTo>
                  <a:pt x="31" y="23"/>
                  <a:pt x="31" y="23"/>
                  <a:pt x="31" y="23"/>
                </a:cubicBezTo>
                <a:lnTo>
                  <a:pt x="31" y="57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" name="Freeform 38">
            <a:extLst>
              <a:ext uri="{FF2B5EF4-FFF2-40B4-BE49-F238E27FC236}">
                <a16:creationId xmlns:a16="http://schemas.microsoft.com/office/drawing/2014/main" id="{2958E99F-E57A-43D2-AACC-72788C667C26}"/>
              </a:ext>
            </a:extLst>
          </p:cNvPr>
          <p:cNvSpPr>
            <a:spLocks/>
          </p:cNvSpPr>
          <p:nvPr userDrawn="1"/>
        </p:nvSpPr>
        <p:spPr bwMode="auto">
          <a:xfrm>
            <a:off x="9499958" y="3793194"/>
            <a:ext cx="309563" cy="395288"/>
          </a:xfrm>
          <a:custGeom>
            <a:avLst/>
            <a:gdLst>
              <a:gd name="T0" fmla="*/ 0 w 195"/>
              <a:gd name="T1" fmla="*/ 0 h 249"/>
              <a:gd name="T2" fmla="*/ 185 w 195"/>
              <a:gd name="T3" fmla="*/ 0 h 249"/>
              <a:gd name="T4" fmla="*/ 185 w 195"/>
              <a:gd name="T5" fmla="*/ 48 h 249"/>
              <a:gd name="T6" fmla="*/ 62 w 195"/>
              <a:gd name="T7" fmla="*/ 48 h 249"/>
              <a:gd name="T8" fmla="*/ 62 w 195"/>
              <a:gd name="T9" fmla="*/ 94 h 249"/>
              <a:gd name="T10" fmla="*/ 177 w 195"/>
              <a:gd name="T11" fmla="*/ 94 h 249"/>
              <a:gd name="T12" fmla="*/ 177 w 195"/>
              <a:gd name="T13" fmla="*/ 141 h 249"/>
              <a:gd name="T14" fmla="*/ 62 w 195"/>
              <a:gd name="T15" fmla="*/ 141 h 249"/>
              <a:gd name="T16" fmla="*/ 62 w 195"/>
              <a:gd name="T17" fmla="*/ 201 h 249"/>
              <a:gd name="T18" fmla="*/ 195 w 195"/>
              <a:gd name="T19" fmla="*/ 201 h 249"/>
              <a:gd name="T20" fmla="*/ 195 w 195"/>
              <a:gd name="T21" fmla="*/ 249 h 249"/>
              <a:gd name="T22" fmla="*/ 0 w 195"/>
              <a:gd name="T23" fmla="*/ 249 h 249"/>
              <a:gd name="T24" fmla="*/ 0 w 195"/>
              <a:gd name="T25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5" h="249">
                <a:moveTo>
                  <a:pt x="0" y="0"/>
                </a:moveTo>
                <a:lnTo>
                  <a:pt x="185" y="0"/>
                </a:lnTo>
                <a:lnTo>
                  <a:pt x="185" y="48"/>
                </a:lnTo>
                <a:lnTo>
                  <a:pt x="62" y="48"/>
                </a:lnTo>
                <a:lnTo>
                  <a:pt x="62" y="94"/>
                </a:lnTo>
                <a:lnTo>
                  <a:pt x="177" y="94"/>
                </a:lnTo>
                <a:lnTo>
                  <a:pt x="177" y="141"/>
                </a:lnTo>
                <a:lnTo>
                  <a:pt x="62" y="141"/>
                </a:lnTo>
                <a:lnTo>
                  <a:pt x="62" y="201"/>
                </a:lnTo>
                <a:lnTo>
                  <a:pt x="195" y="201"/>
                </a:lnTo>
                <a:lnTo>
                  <a:pt x="195" y="249"/>
                </a:lnTo>
                <a:lnTo>
                  <a:pt x="0" y="249"/>
                </a:lnTo>
                <a:lnTo>
                  <a:pt x="0" y="0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Freeform 39">
            <a:extLst>
              <a:ext uri="{FF2B5EF4-FFF2-40B4-BE49-F238E27FC236}">
                <a16:creationId xmlns:a16="http://schemas.microsoft.com/office/drawing/2014/main" id="{0146731A-96DF-4FDA-B2D3-FFD952CA169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2921" y="4877457"/>
            <a:ext cx="160338" cy="198438"/>
          </a:xfrm>
          <a:custGeom>
            <a:avLst/>
            <a:gdLst>
              <a:gd name="T0" fmla="*/ 0 w 50"/>
              <a:gd name="T1" fmla="*/ 0 h 62"/>
              <a:gd name="T2" fmla="*/ 30 w 50"/>
              <a:gd name="T3" fmla="*/ 0 h 62"/>
              <a:gd name="T4" fmla="*/ 48 w 50"/>
              <a:gd name="T5" fmla="*/ 16 h 62"/>
              <a:gd name="T6" fmla="*/ 38 w 50"/>
              <a:gd name="T7" fmla="*/ 30 h 62"/>
              <a:gd name="T8" fmla="*/ 50 w 50"/>
              <a:gd name="T9" fmla="*/ 45 h 62"/>
              <a:gd name="T10" fmla="*/ 30 w 50"/>
              <a:gd name="T11" fmla="*/ 62 h 62"/>
              <a:gd name="T12" fmla="*/ 0 w 50"/>
              <a:gd name="T13" fmla="*/ 62 h 62"/>
              <a:gd name="T14" fmla="*/ 0 w 50"/>
              <a:gd name="T15" fmla="*/ 0 h 62"/>
              <a:gd name="T16" fmla="*/ 26 w 50"/>
              <a:gd name="T17" fmla="*/ 26 h 62"/>
              <a:gd name="T18" fmla="*/ 39 w 50"/>
              <a:gd name="T19" fmla="*/ 17 h 62"/>
              <a:gd name="T20" fmla="*/ 28 w 50"/>
              <a:gd name="T21" fmla="*/ 8 h 62"/>
              <a:gd name="T22" fmla="*/ 8 w 50"/>
              <a:gd name="T23" fmla="*/ 8 h 62"/>
              <a:gd name="T24" fmla="*/ 8 w 50"/>
              <a:gd name="T25" fmla="*/ 26 h 62"/>
              <a:gd name="T26" fmla="*/ 26 w 50"/>
              <a:gd name="T27" fmla="*/ 26 h 62"/>
              <a:gd name="T28" fmla="*/ 28 w 50"/>
              <a:gd name="T29" fmla="*/ 55 h 62"/>
              <a:gd name="T30" fmla="*/ 41 w 50"/>
              <a:gd name="T31" fmla="*/ 45 h 62"/>
              <a:gd name="T32" fmla="*/ 28 w 50"/>
              <a:gd name="T33" fmla="*/ 34 h 62"/>
              <a:gd name="T34" fmla="*/ 8 w 50"/>
              <a:gd name="T35" fmla="*/ 34 h 62"/>
              <a:gd name="T36" fmla="*/ 8 w 50"/>
              <a:gd name="T37" fmla="*/ 55 h 62"/>
              <a:gd name="T38" fmla="*/ 28 w 50"/>
              <a:gd name="T39" fmla="*/ 5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" h="62">
                <a:moveTo>
                  <a:pt x="0" y="0"/>
                </a:moveTo>
                <a:cubicBezTo>
                  <a:pt x="30" y="0"/>
                  <a:pt x="30" y="0"/>
                  <a:pt x="30" y="0"/>
                </a:cubicBezTo>
                <a:cubicBezTo>
                  <a:pt x="39" y="0"/>
                  <a:pt x="48" y="6"/>
                  <a:pt x="48" y="16"/>
                </a:cubicBezTo>
                <a:cubicBezTo>
                  <a:pt x="48" y="23"/>
                  <a:pt x="44" y="28"/>
                  <a:pt x="38" y="30"/>
                </a:cubicBezTo>
                <a:cubicBezTo>
                  <a:pt x="43" y="31"/>
                  <a:pt x="50" y="35"/>
                  <a:pt x="50" y="45"/>
                </a:cubicBezTo>
                <a:cubicBezTo>
                  <a:pt x="50" y="59"/>
                  <a:pt x="38" y="62"/>
                  <a:pt x="30" y="62"/>
                </a:cubicBezTo>
                <a:cubicBezTo>
                  <a:pt x="0" y="62"/>
                  <a:pt x="0" y="62"/>
                  <a:pt x="0" y="62"/>
                </a:cubicBezTo>
                <a:lnTo>
                  <a:pt x="0" y="0"/>
                </a:lnTo>
                <a:close/>
                <a:moveTo>
                  <a:pt x="26" y="26"/>
                </a:moveTo>
                <a:cubicBezTo>
                  <a:pt x="32" y="26"/>
                  <a:pt x="39" y="25"/>
                  <a:pt x="39" y="17"/>
                </a:cubicBezTo>
                <a:cubicBezTo>
                  <a:pt x="39" y="12"/>
                  <a:pt x="36" y="8"/>
                  <a:pt x="2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26"/>
                  <a:pt x="8" y="26"/>
                  <a:pt x="8" y="26"/>
                </a:cubicBezTo>
                <a:lnTo>
                  <a:pt x="26" y="26"/>
                </a:lnTo>
                <a:close/>
                <a:moveTo>
                  <a:pt x="28" y="55"/>
                </a:moveTo>
                <a:cubicBezTo>
                  <a:pt x="34" y="55"/>
                  <a:pt x="41" y="54"/>
                  <a:pt x="41" y="45"/>
                </a:cubicBezTo>
                <a:cubicBezTo>
                  <a:pt x="41" y="37"/>
                  <a:pt x="36" y="34"/>
                  <a:pt x="2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55"/>
                  <a:pt x="8" y="55"/>
                  <a:pt x="8" y="55"/>
                </a:cubicBezTo>
                <a:lnTo>
                  <a:pt x="28" y="55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Freeform 40">
            <a:extLst>
              <a:ext uri="{FF2B5EF4-FFF2-40B4-BE49-F238E27FC236}">
                <a16:creationId xmlns:a16="http://schemas.microsoft.com/office/drawing/2014/main" id="{89082169-2B0C-46F4-83DD-D1B58D197F0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268183" y="4877457"/>
            <a:ext cx="161925" cy="198438"/>
          </a:xfrm>
          <a:custGeom>
            <a:avLst/>
            <a:gdLst>
              <a:gd name="T0" fmla="*/ 41 w 51"/>
              <a:gd name="T1" fmla="*/ 62 h 62"/>
              <a:gd name="T2" fmla="*/ 24 w 51"/>
              <a:gd name="T3" fmla="*/ 36 h 62"/>
              <a:gd name="T4" fmla="*/ 8 w 51"/>
              <a:gd name="T5" fmla="*/ 36 h 62"/>
              <a:gd name="T6" fmla="*/ 8 w 51"/>
              <a:gd name="T7" fmla="*/ 62 h 62"/>
              <a:gd name="T8" fmla="*/ 0 w 51"/>
              <a:gd name="T9" fmla="*/ 62 h 62"/>
              <a:gd name="T10" fmla="*/ 0 w 51"/>
              <a:gd name="T11" fmla="*/ 0 h 62"/>
              <a:gd name="T12" fmla="*/ 28 w 51"/>
              <a:gd name="T13" fmla="*/ 0 h 62"/>
              <a:gd name="T14" fmla="*/ 48 w 51"/>
              <a:gd name="T15" fmla="*/ 18 h 62"/>
              <a:gd name="T16" fmla="*/ 33 w 51"/>
              <a:gd name="T17" fmla="*/ 36 h 62"/>
              <a:gd name="T18" fmla="*/ 51 w 51"/>
              <a:gd name="T19" fmla="*/ 62 h 62"/>
              <a:gd name="T20" fmla="*/ 41 w 51"/>
              <a:gd name="T21" fmla="*/ 62 h 62"/>
              <a:gd name="T22" fmla="*/ 26 w 51"/>
              <a:gd name="T23" fmla="*/ 29 h 62"/>
              <a:gd name="T24" fmla="*/ 40 w 51"/>
              <a:gd name="T25" fmla="*/ 18 h 62"/>
              <a:gd name="T26" fmla="*/ 27 w 51"/>
              <a:gd name="T27" fmla="*/ 7 h 62"/>
              <a:gd name="T28" fmla="*/ 8 w 51"/>
              <a:gd name="T29" fmla="*/ 7 h 62"/>
              <a:gd name="T30" fmla="*/ 8 w 51"/>
              <a:gd name="T31" fmla="*/ 29 h 62"/>
              <a:gd name="T32" fmla="*/ 26 w 51"/>
              <a:gd name="T33" fmla="*/ 2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62">
                <a:moveTo>
                  <a:pt x="41" y="62"/>
                </a:moveTo>
                <a:cubicBezTo>
                  <a:pt x="24" y="36"/>
                  <a:pt x="24" y="36"/>
                  <a:pt x="24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62"/>
                  <a:pt x="8" y="62"/>
                  <a:pt x="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0"/>
                  <a:pt x="0" y="0"/>
                  <a:pt x="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40" y="0"/>
                  <a:pt x="48" y="6"/>
                  <a:pt x="48" y="18"/>
                </a:cubicBezTo>
                <a:cubicBezTo>
                  <a:pt x="48" y="26"/>
                  <a:pt x="45" y="34"/>
                  <a:pt x="33" y="36"/>
                </a:cubicBezTo>
                <a:cubicBezTo>
                  <a:pt x="51" y="62"/>
                  <a:pt x="51" y="62"/>
                  <a:pt x="51" y="62"/>
                </a:cubicBezTo>
                <a:lnTo>
                  <a:pt x="41" y="62"/>
                </a:lnTo>
                <a:close/>
                <a:moveTo>
                  <a:pt x="26" y="29"/>
                </a:moveTo>
                <a:cubicBezTo>
                  <a:pt x="33" y="29"/>
                  <a:pt x="40" y="27"/>
                  <a:pt x="40" y="18"/>
                </a:cubicBezTo>
                <a:cubicBezTo>
                  <a:pt x="40" y="12"/>
                  <a:pt x="35" y="7"/>
                  <a:pt x="2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29"/>
                  <a:pt x="8" y="29"/>
                  <a:pt x="8" y="29"/>
                </a:cubicBezTo>
                <a:lnTo>
                  <a:pt x="26" y="29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Freeform 41">
            <a:extLst>
              <a:ext uri="{FF2B5EF4-FFF2-40B4-BE49-F238E27FC236}">
                <a16:creationId xmlns:a16="http://schemas.microsoft.com/office/drawing/2014/main" id="{4AD8A71B-3537-48A9-B25C-59CF664C543E}"/>
              </a:ext>
            </a:extLst>
          </p:cNvPr>
          <p:cNvSpPr>
            <a:spLocks/>
          </p:cNvSpPr>
          <p:nvPr userDrawn="1"/>
        </p:nvSpPr>
        <p:spPr bwMode="auto">
          <a:xfrm>
            <a:off x="9452333" y="4877457"/>
            <a:ext cx="139700" cy="198438"/>
          </a:xfrm>
          <a:custGeom>
            <a:avLst/>
            <a:gdLst>
              <a:gd name="T0" fmla="*/ 0 w 88"/>
              <a:gd name="T1" fmla="*/ 125 h 125"/>
              <a:gd name="T2" fmla="*/ 0 w 88"/>
              <a:gd name="T3" fmla="*/ 0 h 125"/>
              <a:gd name="T4" fmla="*/ 86 w 88"/>
              <a:gd name="T5" fmla="*/ 0 h 125"/>
              <a:gd name="T6" fmla="*/ 86 w 88"/>
              <a:gd name="T7" fmla="*/ 16 h 125"/>
              <a:gd name="T8" fmla="*/ 16 w 88"/>
              <a:gd name="T9" fmla="*/ 16 h 125"/>
              <a:gd name="T10" fmla="*/ 16 w 88"/>
              <a:gd name="T11" fmla="*/ 55 h 125"/>
              <a:gd name="T12" fmla="*/ 78 w 88"/>
              <a:gd name="T13" fmla="*/ 55 h 125"/>
              <a:gd name="T14" fmla="*/ 78 w 88"/>
              <a:gd name="T15" fmla="*/ 69 h 125"/>
              <a:gd name="T16" fmla="*/ 16 w 88"/>
              <a:gd name="T17" fmla="*/ 69 h 125"/>
              <a:gd name="T18" fmla="*/ 16 w 88"/>
              <a:gd name="T19" fmla="*/ 111 h 125"/>
              <a:gd name="T20" fmla="*/ 88 w 88"/>
              <a:gd name="T21" fmla="*/ 111 h 125"/>
              <a:gd name="T22" fmla="*/ 88 w 88"/>
              <a:gd name="T23" fmla="*/ 125 h 125"/>
              <a:gd name="T24" fmla="*/ 0 w 88"/>
              <a:gd name="T25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125">
                <a:moveTo>
                  <a:pt x="0" y="125"/>
                </a:moveTo>
                <a:lnTo>
                  <a:pt x="0" y="0"/>
                </a:lnTo>
                <a:lnTo>
                  <a:pt x="86" y="0"/>
                </a:lnTo>
                <a:lnTo>
                  <a:pt x="86" y="16"/>
                </a:lnTo>
                <a:lnTo>
                  <a:pt x="16" y="16"/>
                </a:lnTo>
                <a:lnTo>
                  <a:pt x="16" y="55"/>
                </a:lnTo>
                <a:lnTo>
                  <a:pt x="78" y="55"/>
                </a:lnTo>
                <a:lnTo>
                  <a:pt x="78" y="69"/>
                </a:lnTo>
                <a:lnTo>
                  <a:pt x="16" y="69"/>
                </a:lnTo>
                <a:lnTo>
                  <a:pt x="16" y="111"/>
                </a:lnTo>
                <a:lnTo>
                  <a:pt x="88" y="111"/>
                </a:lnTo>
                <a:lnTo>
                  <a:pt x="88" y="125"/>
                </a:lnTo>
                <a:lnTo>
                  <a:pt x="0" y="125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Freeform 42">
            <a:extLst>
              <a:ext uri="{FF2B5EF4-FFF2-40B4-BE49-F238E27FC236}">
                <a16:creationId xmlns:a16="http://schemas.microsoft.com/office/drawing/2014/main" id="{18B57A43-3156-4E3D-BBAD-2BB2C8DC984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04733" y="4877457"/>
            <a:ext cx="173038" cy="198438"/>
          </a:xfrm>
          <a:custGeom>
            <a:avLst/>
            <a:gdLst>
              <a:gd name="T0" fmla="*/ 93 w 109"/>
              <a:gd name="T1" fmla="*/ 125 h 125"/>
              <a:gd name="T2" fmla="*/ 78 w 109"/>
              <a:gd name="T3" fmla="*/ 87 h 125"/>
              <a:gd name="T4" fmla="*/ 30 w 109"/>
              <a:gd name="T5" fmla="*/ 87 h 125"/>
              <a:gd name="T6" fmla="*/ 16 w 109"/>
              <a:gd name="T7" fmla="*/ 125 h 125"/>
              <a:gd name="T8" fmla="*/ 0 w 109"/>
              <a:gd name="T9" fmla="*/ 125 h 125"/>
              <a:gd name="T10" fmla="*/ 46 w 109"/>
              <a:gd name="T11" fmla="*/ 0 h 125"/>
              <a:gd name="T12" fmla="*/ 64 w 109"/>
              <a:gd name="T13" fmla="*/ 0 h 125"/>
              <a:gd name="T14" fmla="*/ 109 w 109"/>
              <a:gd name="T15" fmla="*/ 125 h 125"/>
              <a:gd name="T16" fmla="*/ 93 w 109"/>
              <a:gd name="T17" fmla="*/ 125 h 125"/>
              <a:gd name="T18" fmla="*/ 54 w 109"/>
              <a:gd name="T19" fmla="*/ 22 h 125"/>
              <a:gd name="T20" fmla="*/ 36 w 109"/>
              <a:gd name="T21" fmla="*/ 75 h 125"/>
              <a:gd name="T22" fmla="*/ 72 w 109"/>
              <a:gd name="T23" fmla="*/ 75 h 125"/>
              <a:gd name="T24" fmla="*/ 54 w 109"/>
              <a:gd name="T25" fmla="*/ 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" h="125">
                <a:moveTo>
                  <a:pt x="93" y="125"/>
                </a:moveTo>
                <a:lnTo>
                  <a:pt x="78" y="87"/>
                </a:lnTo>
                <a:lnTo>
                  <a:pt x="30" y="87"/>
                </a:lnTo>
                <a:lnTo>
                  <a:pt x="16" y="125"/>
                </a:lnTo>
                <a:lnTo>
                  <a:pt x="0" y="125"/>
                </a:lnTo>
                <a:lnTo>
                  <a:pt x="46" y="0"/>
                </a:lnTo>
                <a:lnTo>
                  <a:pt x="64" y="0"/>
                </a:lnTo>
                <a:lnTo>
                  <a:pt x="109" y="125"/>
                </a:lnTo>
                <a:lnTo>
                  <a:pt x="93" y="125"/>
                </a:lnTo>
                <a:close/>
                <a:moveTo>
                  <a:pt x="54" y="22"/>
                </a:moveTo>
                <a:lnTo>
                  <a:pt x="36" y="75"/>
                </a:lnTo>
                <a:lnTo>
                  <a:pt x="72" y="75"/>
                </a:lnTo>
                <a:lnTo>
                  <a:pt x="54" y="22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" name="Freeform 43">
            <a:extLst>
              <a:ext uri="{FF2B5EF4-FFF2-40B4-BE49-F238E27FC236}">
                <a16:creationId xmlns:a16="http://schemas.microsoft.com/office/drawing/2014/main" id="{DCB822B5-194A-4B3D-B6BA-311291A7CA1E}"/>
              </a:ext>
            </a:extLst>
          </p:cNvPr>
          <p:cNvSpPr>
            <a:spLocks/>
          </p:cNvSpPr>
          <p:nvPr userDrawn="1"/>
        </p:nvSpPr>
        <p:spPr bwMode="auto">
          <a:xfrm>
            <a:off x="9799996" y="4877457"/>
            <a:ext cx="155575" cy="198438"/>
          </a:xfrm>
          <a:custGeom>
            <a:avLst/>
            <a:gdLst>
              <a:gd name="T0" fmla="*/ 78 w 98"/>
              <a:gd name="T1" fmla="*/ 125 h 125"/>
              <a:gd name="T2" fmla="*/ 34 w 98"/>
              <a:gd name="T3" fmla="*/ 65 h 125"/>
              <a:gd name="T4" fmla="*/ 18 w 98"/>
              <a:gd name="T5" fmla="*/ 83 h 125"/>
              <a:gd name="T6" fmla="*/ 18 w 98"/>
              <a:gd name="T7" fmla="*/ 125 h 125"/>
              <a:gd name="T8" fmla="*/ 0 w 98"/>
              <a:gd name="T9" fmla="*/ 125 h 125"/>
              <a:gd name="T10" fmla="*/ 0 w 98"/>
              <a:gd name="T11" fmla="*/ 0 h 125"/>
              <a:gd name="T12" fmla="*/ 18 w 98"/>
              <a:gd name="T13" fmla="*/ 0 h 125"/>
              <a:gd name="T14" fmla="*/ 18 w 98"/>
              <a:gd name="T15" fmla="*/ 63 h 125"/>
              <a:gd name="T16" fmla="*/ 76 w 98"/>
              <a:gd name="T17" fmla="*/ 0 h 125"/>
              <a:gd name="T18" fmla="*/ 96 w 98"/>
              <a:gd name="T19" fmla="*/ 0 h 125"/>
              <a:gd name="T20" fmla="*/ 46 w 98"/>
              <a:gd name="T21" fmla="*/ 52 h 125"/>
              <a:gd name="T22" fmla="*/ 98 w 98"/>
              <a:gd name="T23" fmla="*/ 125 h 125"/>
              <a:gd name="T24" fmla="*/ 78 w 98"/>
              <a:gd name="T25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" h="125">
                <a:moveTo>
                  <a:pt x="78" y="125"/>
                </a:moveTo>
                <a:lnTo>
                  <a:pt x="34" y="65"/>
                </a:lnTo>
                <a:lnTo>
                  <a:pt x="18" y="83"/>
                </a:lnTo>
                <a:lnTo>
                  <a:pt x="18" y="125"/>
                </a:lnTo>
                <a:lnTo>
                  <a:pt x="0" y="125"/>
                </a:lnTo>
                <a:lnTo>
                  <a:pt x="0" y="0"/>
                </a:lnTo>
                <a:lnTo>
                  <a:pt x="18" y="0"/>
                </a:lnTo>
                <a:lnTo>
                  <a:pt x="18" y="63"/>
                </a:lnTo>
                <a:lnTo>
                  <a:pt x="76" y="0"/>
                </a:lnTo>
                <a:lnTo>
                  <a:pt x="96" y="0"/>
                </a:lnTo>
                <a:lnTo>
                  <a:pt x="46" y="52"/>
                </a:lnTo>
                <a:lnTo>
                  <a:pt x="98" y="125"/>
                </a:lnTo>
                <a:lnTo>
                  <a:pt x="78" y="125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Freeform 44">
            <a:extLst>
              <a:ext uri="{FF2B5EF4-FFF2-40B4-BE49-F238E27FC236}">
                <a16:creationId xmlns:a16="http://schemas.microsoft.com/office/drawing/2014/main" id="{9046A66F-8C13-457C-BCA7-DD25D5F79D09}"/>
              </a:ext>
            </a:extLst>
          </p:cNvPr>
          <p:cNvSpPr>
            <a:spLocks/>
          </p:cNvSpPr>
          <p:nvPr userDrawn="1"/>
        </p:nvSpPr>
        <p:spPr bwMode="auto">
          <a:xfrm>
            <a:off x="10047646" y="4874282"/>
            <a:ext cx="193675" cy="207963"/>
          </a:xfrm>
          <a:custGeom>
            <a:avLst/>
            <a:gdLst>
              <a:gd name="T0" fmla="*/ 53 w 61"/>
              <a:gd name="T1" fmla="*/ 63 h 65"/>
              <a:gd name="T2" fmla="*/ 53 w 61"/>
              <a:gd name="T3" fmla="*/ 55 h 65"/>
              <a:gd name="T4" fmla="*/ 31 w 61"/>
              <a:gd name="T5" fmla="*/ 65 h 65"/>
              <a:gd name="T6" fmla="*/ 0 w 61"/>
              <a:gd name="T7" fmla="*/ 33 h 65"/>
              <a:gd name="T8" fmla="*/ 32 w 61"/>
              <a:gd name="T9" fmla="*/ 0 h 65"/>
              <a:gd name="T10" fmla="*/ 61 w 61"/>
              <a:gd name="T11" fmla="*/ 18 h 65"/>
              <a:gd name="T12" fmla="*/ 52 w 61"/>
              <a:gd name="T13" fmla="*/ 20 h 65"/>
              <a:gd name="T14" fmla="*/ 32 w 61"/>
              <a:gd name="T15" fmla="*/ 7 h 65"/>
              <a:gd name="T16" fmla="*/ 9 w 61"/>
              <a:gd name="T17" fmla="*/ 32 h 65"/>
              <a:gd name="T18" fmla="*/ 32 w 61"/>
              <a:gd name="T19" fmla="*/ 58 h 65"/>
              <a:gd name="T20" fmla="*/ 53 w 61"/>
              <a:gd name="T21" fmla="*/ 38 h 65"/>
              <a:gd name="T22" fmla="*/ 53 w 61"/>
              <a:gd name="T23" fmla="*/ 38 h 65"/>
              <a:gd name="T24" fmla="*/ 32 w 61"/>
              <a:gd name="T25" fmla="*/ 38 h 65"/>
              <a:gd name="T26" fmla="*/ 32 w 61"/>
              <a:gd name="T27" fmla="*/ 31 h 65"/>
              <a:gd name="T28" fmla="*/ 61 w 61"/>
              <a:gd name="T29" fmla="*/ 31 h 65"/>
              <a:gd name="T30" fmla="*/ 61 w 61"/>
              <a:gd name="T31" fmla="*/ 63 h 65"/>
              <a:gd name="T32" fmla="*/ 53 w 61"/>
              <a:gd name="T33" fmla="*/ 6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" h="65">
                <a:moveTo>
                  <a:pt x="53" y="63"/>
                </a:moveTo>
                <a:cubicBezTo>
                  <a:pt x="53" y="55"/>
                  <a:pt x="53" y="55"/>
                  <a:pt x="53" y="55"/>
                </a:cubicBezTo>
                <a:cubicBezTo>
                  <a:pt x="51" y="59"/>
                  <a:pt x="44" y="65"/>
                  <a:pt x="31" y="65"/>
                </a:cubicBezTo>
                <a:cubicBezTo>
                  <a:pt x="12" y="65"/>
                  <a:pt x="0" y="52"/>
                  <a:pt x="0" y="33"/>
                </a:cubicBezTo>
                <a:cubicBezTo>
                  <a:pt x="0" y="12"/>
                  <a:pt x="14" y="0"/>
                  <a:pt x="32" y="0"/>
                </a:cubicBezTo>
                <a:cubicBezTo>
                  <a:pt x="42" y="0"/>
                  <a:pt x="54" y="4"/>
                  <a:pt x="61" y="18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12"/>
                  <a:pt x="42" y="7"/>
                  <a:pt x="32" y="7"/>
                </a:cubicBezTo>
                <a:cubicBezTo>
                  <a:pt x="16" y="7"/>
                  <a:pt x="9" y="19"/>
                  <a:pt x="9" y="32"/>
                </a:cubicBezTo>
                <a:cubicBezTo>
                  <a:pt x="9" y="50"/>
                  <a:pt x="20" y="58"/>
                  <a:pt x="32" y="58"/>
                </a:cubicBezTo>
                <a:cubicBezTo>
                  <a:pt x="43" y="58"/>
                  <a:pt x="53" y="51"/>
                  <a:pt x="53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1"/>
                  <a:pt x="32" y="31"/>
                  <a:pt x="32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63"/>
                  <a:pt x="61" y="63"/>
                  <a:pt x="61" y="63"/>
                </a:cubicBezTo>
                <a:lnTo>
                  <a:pt x="53" y="63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" name="Freeform 45">
            <a:extLst>
              <a:ext uri="{FF2B5EF4-FFF2-40B4-BE49-F238E27FC236}">
                <a16:creationId xmlns:a16="http://schemas.microsoft.com/office/drawing/2014/main" id="{E26CB4DC-63FA-400D-9BC9-EDACC6BCC12F}"/>
              </a:ext>
            </a:extLst>
          </p:cNvPr>
          <p:cNvSpPr>
            <a:spLocks/>
          </p:cNvSpPr>
          <p:nvPr userDrawn="1"/>
        </p:nvSpPr>
        <p:spPr bwMode="auto">
          <a:xfrm>
            <a:off x="10279421" y="4877457"/>
            <a:ext cx="122238" cy="198438"/>
          </a:xfrm>
          <a:custGeom>
            <a:avLst/>
            <a:gdLst>
              <a:gd name="T0" fmla="*/ 0 w 77"/>
              <a:gd name="T1" fmla="*/ 125 h 125"/>
              <a:gd name="T2" fmla="*/ 0 w 77"/>
              <a:gd name="T3" fmla="*/ 0 h 125"/>
              <a:gd name="T4" fmla="*/ 16 w 77"/>
              <a:gd name="T5" fmla="*/ 0 h 125"/>
              <a:gd name="T6" fmla="*/ 16 w 77"/>
              <a:gd name="T7" fmla="*/ 111 h 125"/>
              <a:gd name="T8" fmla="*/ 77 w 77"/>
              <a:gd name="T9" fmla="*/ 111 h 125"/>
              <a:gd name="T10" fmla="*/ 77 w 77"/>
              <a:gd name="T11" fmla="*/ 125 h 125"/>
              <a:gd name="T12" fmla="*/ 0 w 77"/>
              <a:gd name="T13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" h="125">
                <a:moveTo>
                  <a:pt x="0" y="125"/>
                </a:moveTo>
                <a:lnTo>
                  <a:pt x="0" y="0"/>
                </a:lnTo>
                <a:lnTo>
                  <a:pt x="16" y="0"/>
                </a:lnTo>
                <a:lnTo>
                  <a:pt x="16" y="111"/>
                </a:lnTo>
                <a:lnTo>
                  <a:pt x="77" y="111"/>
                </a:lnTo>
                <a:lnTo>
                  <a:pt x="77" y="125"/>
                </a:lnTo>
                <a:lnTo>
                  <a:pt x="0" y="125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Freeform 46">
            <a:extLst>
              <a:ext uri="{FF2B5EF4-FFF2-40B4-BE49-F238E27FC236}">
                <a16:creationId xmlns:a16="http://schemas.microsoft.com/office/drawing/2014/main" id="{1BC375B2-2F0B-4A37-81C2-8A272985F0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11183" y="4877457"/>
            <a:ext cx="171450" cy="198438"/>
          </a:xfrm>
          <a:custGeom>
            <a:avLst/>
            <a:gdLst>
              <a:gd name="T0" fmla="*/ 92 w 108"/>
              <a:gd name="T1" fmla="*/ 125 h 125"/>
              <a:gd name="T2" fmla="*/ 78 w 108"/>
              <a:gd name="T3" fmla="*/ 87 h 125"/>
              <a:gd name="T4" fmla="*/ 30 w 108"/>
              <a:gd name="T5" fmla="*/ 87 h 125"/>
              <a:gd name="T6" fmla="*/ 16 w 108"/>
              <a:gd name="T7" fmla="*/ 125 h 125"/>
              <a:gd name="T8" fmla="*/ 0 w 108"/>
              <a:gd name="T9" fmla="*/ 125 h 125"/>
              <a:gd name="T10" fmla="*/ 46 w 108"/>
              <a:gd name="T11" fmla="*/ 0 h 125"/>
              <a:gd name="T12" fmla="*/ 64 w 108"/>
              <a:gd name="T13" fmla="*/ 0 h 125"/>
              <a:gd name="T14" fmla="*/ 108 w 108"/>
              <a:gd name="T15" fmla="*/ 125 h 125"/>
              <a:gd name="T16" fmla="*/ 92 w 108"/>
              <a:gd name="T17" fmla="*/ 125 h 125"/>
              <a:gd name="T18" fmla="*/ 54 w 108"/>
              <a:gd name="T19" fmla="*/ 22 h 125"/>
              <a:gd name="T20" fmla="*/ 36 w 108"/>
              <a:gd name="T21" fmla="*/ 75 h 125"/>
              <a:gd name="T22" fmla="*/ 72 w 108"/>
              <a:gd name="T23" fmla="*/ 75 h 125"/>
              <a:gd name="T24" fmla="*/ 54 w 108"/>
              <a:gd name="T25" fmla="*/ 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" h="125">
                <a:moveTo>
                  <a:pt x="92" y="125"/>
                </a:moveTo>
                <a:lnTo>
                  <a:pt x="78" y="87"/>
                </a:lnTo>
                <a:lnTo>
                  <a:pt x="30" y="87"/>
                </a:lnTo>
                <a:lnTo>
                  <a:pt x="16" y="125"/>
                </a:lnTo>
                <a:lnTo>
                  <a:pt x="0" y="125"/>
                </a:lnTo>
                <a:lnTo>
                  <a:pt x="46" y="0"/>
                </a:lnTo>
                <a:lnTo>
                  <a:pt x="64" y="0"/>
                </a:lnTo>
                <a:lnTo>
                  <a:pt x="108" y="125"/>
                </a:lnTo>
                <a:lnTo>
                  <a:pt x="92" y="125"/>
                </a:lnTo>
                <a:close/>
                <a:moveTo>
                  <a:pt x="54" y="22"/>
                </a:moveTo>
                <a:lnTo>
                  <a:pt x="36" y="75"/>
                </a:lnTo>
                <a:lnTo>
                  <a:pt x="72" y="75"/>
                </a:lnTo>
                <a:lnTo>
                  <a:pt x="54" y="22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" name="Freeform 47">
            <a:extLst>
              <a:ext uri="{FF2B5EF4-FFF2-40B4-BE49-F238E27FC236}">
                <a16:creationId xmlns:a16="http://schemas.microsoft.com/office/drawing/2014/main" id="{D9D43E51-3EDD-47F1-8947-E1F3AC12D1EB}"/>
              </a:ext>
            </a:extLst>
          </p:cNvPr>
          <p:cNvSpPr>
            <a:spLocks/>
          </p:cNvSpPr>
          <p:nvPr userDrawn="1"/>
        </p:nvSpPr>
        <p:spPr bwMode="auto">
          <a:xfrm>
            <a:off x="10598508" y="4874282"/>
            <a:ext cx="161925" cy="207963"/>
          </a:xfrm>
          <a:custGeom>
            <a:avLst/>
            <a:gdLst>
              <a:gd name="T0" fmla="*/ 9 w 51"/>
              <a:gd name="T1" fmla="*/ 42 h 65"/>
              <a:gd name="T2" fmla="*/ 26 w 51"/>
              <a:gd name="T3" fmla="*/ 59 h 65"/>
              <a:gd name="T4" fmla="*/ 42 w 51"/>
              <a:gd name="T5" fmla="*/ 46 h 65"/>
              <a:gd name="T6" fmla="*/ 30 w 51"/>
              <a:gd name="T7" fmla="*/ 36 h 65"/>
              <a:gd name="T8" fmla="*/ 25 w 51"/>
              <a:gd name="T9" fmla="*/ 35 h 65"/>
              <a:gd name="T10" fmla="*/ 3 w 51"/>
              <a:gd name="T11" fmla="*/ 17 h 65"/>
              <a:gd name="T12" fmla="*/ 9 w 51"/>
              <a:gd name="T13" fmla="*/ 5 h 65"/>
              <a:gd name="T14" fmla="*/ 25 w 51"/>
              <a:gd name="T15" fmla="*/ 0 h 65"/>
              <a:gd name="T16" fmla="*/ 42 w 51"/>
              <a:gd name="T17" fmla="*/ 4 h 65"/>
              <a:gd name="T18" fmla="*/ 50 w 51"/>
              <a:gd name="T19" fmla="*/ 19 h 65"/>
              <a:gd name="T20" fmla="*/ 41 w 51"/>
              <a:gd name="T21" fmla="*/ 19 h 65"/>
              <a:gd name="T22" fmla="*/ 25 w 51"/>
              <a:gd name="T23" fmla="*/ 6 h 65"/>
              <a:gd name="T24" fmla="*/ 11 w 51"/>
              <a:gd name="T25" fmla="*/ 16 h 65"/>
              <a:gd name="T26" fmla="*/ 24 w 51"/>
              <a:gd name="T27" fmla="*/ 26 h 65"/>
              <a:gd name="T28" fmla="*/ 35 w 51"/>
              <a:gd name="T29" fmla="*/ 28 h 65"/>
              <a:gd name="T30" fmla="*/ 51 w 51"/>
              <a:gd name="T31" fmla="*/ 46 h 65"/>
              <a:gd name="T32" fmla="*/ 46 w 51"/>
              <a:gd name="T33" fmla="*/ 58 h 65"/>
              <a:gd name="T34" fmla="*/ 26 w 51"/>
              <a:gd name="T35" fmla="*/ 65 h 65"/>
              <a:gd name="T36" fmla="*/ 9 w 51"/>
              <a:gd name="T37" fmla="*/ 61 h 65"/>
              <a:gd name="T38" fmla="*/ 0 w 51"/>
              <a:gd name="T39" fmla="*/ 44 h 65"/>
              <a:gd name="T40" fmla="*/ 9 w 51"/>
              <a:gd name="T41" fmla="*/ 4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65">
                <a:moveTo>
                  <a:pt x="9" y="42"/>
                </a:moveTo>
                <a:cubicBezTo>
                  <a:pt x="9" y="45"/>
                  <a:pt x="9" y="59"/>
                  <a:pt x="26" y="59"/>
                </a:cubicBezTo>
                <a:cubicBezTo>
                  <a:pt x="32" y="59"/>
                  <a:pt x="42" y="57"/>
                  <a:pt x="42" y="46"/>
                </a:cubicBezTo>
                <a:cubicBezTo>
                  <a:pt x="42" y="39"/>
                  <a:pt x="37" y="37"/>
                  <a:pt x="30" y="36"/>
                </a:cubicBezTo>
                <a:cubicBezTo>
                  <a:pt x="25" y="35"/>
                  <a:pt x="25" y="35"/>
                  <a:pt x="25" y="35"/>
                </a:cubicBezTo>
                <a:cubicBezTo>
                  <a:pt x="11" y="32"/>
                  <a:pt x="3" y="27"/>
                  <a:pt x="3" y="17"/>
                </a:cubicBezTo>
                <a:cubicBezTo>
                  <a:pt x="3" y="12"/>
                  <a:pt x="5" y="8"/>
                  <a:pt x="9" y="5"/>
                </a:cubicBezTo>
                <a:cubicBezTo>
                  <a:pt x="15" y="0"/>
                  <a:pt x="22" y="0"/>
                  <a:pt x="25" y="0"/>
                </a:cubicBezTo>
                <a:cubicBezTo>
                  <a:pt x="31" y="0"/>
                  <a:pt x="37" y="1"/>
                  <a:pt x="42" y="4"/>
                </a:cubicBezTo>
                <a:cubicBezTo>
                  <a:pt x="47" y="9"/>
                  <a:pt x="49" y="13"/>
                  <a:pt x="50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6"/>
                  <a:pt x="40" y="6"/>
                  <a:pt x="25" y="6"/>
                </a:cubicBezTo>
                <a:cubicBezTo>
                  <a:pt x="20" y="6"/>
                  <a:pt x="11" y="8"/>
                  <a:pt x="11" y="16"/>
                </a:cubicBezTo>
                <a:cubicBezTo>
                  <a:pt x="11" y="22"/>
                  <a:pt x="17" y="24"/>
                  <a:pt x="24" y="26"/>
                </a:cubicBezTo>
                <a:cubicBezTo>
                  <a:pt x="35" y="28"/>
                  <a:pt x="35" y="28"/>
                  <a:pt x="35" y="28"/>
                </a:cubicBezTo>
                <a:cubicBezTo>
                  <a:pt x="38" y="29"/>
                  <a:pt x="51" y="32"/>
                  <a:pt x="51" y="46"/>
                </a:cubicBezTo>
                <a:cubicBezTo>
                  <a:pt x="51" y="48"/>
                  <a:pt x="51" y="54"/>
                  <a:pt x="46" y="58"/>
                </a:cubicBezTo>
                <a:cubicBezTo>
                  <a:pt x="42" y="62"/>
                  <a:pt x="37" y="65"/>
                  <a:pt x="26" y="65"/>
                </a:cubicBezTo>
                <a:cubicBezTo>
                  <a:pt x="24" y="65"/>
                  <a:pt x="16" y="65"/>
                  <a:pt x="9" y="61"/>
                </a:cubicBezTo>
                <a:cubicBezTo>
                  <a:pt x="1" y="55"/>
                  <a:pt x="0" y="46"/>
                  <a:pt x="0" y="44"/>
                </a:cubicBezTo>
                <a:lnTo>
                  <a:pt x="9" y="42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48">
            <a:extLst>
              <a:ext uri="{FF2B5EF4-FFF2-40B4-BE49-F238E27FC236}">
                <a16:creationId xmlns:a16="http://schemas.microsoft.com/office/drawing/2014/main" id="{8D44A3C2-DA32-4152-BCB8-D84E9F5D8866}"/>
              </a:ext>
            </a:extLst>
          </p:cNvPr>
          <p:cNvSpPr>
            <a:spLocks/>
          </p:cNvSpPr>
          <p:nvPr userDrawn="1"/>
        </p:nvSpPr>
        <p:spPr bwMode="auto">
          <a:xfrm>
            <a:off x="10782658" y="4874282"/>
            <a:ext cx="166688" cy="207963"/>
          </a:xfrm>
          <a:custGeom>
            <a:avLst/>
            <a:gdLst>
              <a:gd name="T0" fmla="*/ 9 w 52"/>
              <a:gd name="T1" fmla="*/ 42 h 65"/>
              <a:gd name="T2" fmla="*/ 27 w 52"/>
              <a:gd name="T3" fmla="*/ 59 h 65"/>
              <a:gd name="T4" fmla="*/ 43 w 52"/>
              <a:gd name="T5" fmla="*/ 46 h 65"/>
              <a:gd name="T6" fmla="*/ 31 w 52"/>
              <a:gd name="T7" fmla="*/ 36 h 65"/>
              <a:gd name="T8" fmla="*/ 25 w 52"/>
              <a:gd name="T9" fmla="*/ 35 h 65"/>
              <a:gd name="T10" fmla="*/ 3 w 52"/>
              <a:gd name="T11" fmla="*/ 17 h 65"/>
              <a:gd name="T12" fmla="*/ 9 w 52"/>
              <a:gd name="T13" fmla="*/ 5 h 65"/>
              <a:gd name="T14" fmla="*/ 25 w 52"/>
              <a:gd name="T15" fmla="*/ 0 h 65"/>
              <a:gd name="T16" fmla="*/ 43 w 52"/>
              <a:gd name="T17" fmla="*/ 4 h 65"/>
              <a:gd name="T18" fmla="*/ 51 w 52"/>
              <a:gd name="T19" fmla="*/ 19 h 65"/>
              <a:gd name="T20" fmla="*/ 42 w 52"/>
              <a:gd name="T21" fmla="*/ 19 h 65"/>
              <a:gd name="T22" fmla="*/ 26 w 52"/>
              <a:gd name="T23" fmla="*/ 6 h 65"/>
              <a:gd name="T24" fmla="*/ 12 w 52"/>
              <a:gd name="T25" fmla="*/ 16 h 65"/>
              <a:gd name="T26" fmla="*/ 24 w 52"/>
              <a:gd name="T27" fmla="*/ 26 h 65"/>
              <a:gd name="T28" fmla="*/ 36 w 52"/>
              <a:gd name="T29" fmla="*/ 28 h 65"/>
              <a:gd name="T30" fmla="*/ 52 w 52"/>
              <a:gd name="T31" fmla="*/ 46 h 65"/>
              <a:gd name="T32" fmla="*/ 46 w 52"/>
              <a:gd name="T33" fmla="*/ 58 h 65"/>
              <a:gd name="T34" fmla="*/ 27 w 52"/>
              <a:gd name="T35" fmla="*/ 65 h 65"/>
              <a:gd name="T36" fmla="*/ 10 w 52"/>
              <a:gd name="T37" fmla="*/ 61 h 65"/>
              <a:gd name="T38" fmla="*/ 0 w 52"/>
              <a:gd name="T39" fmla="*/ 44 h 65"/>
              <a:gd name="T40" fmla="*/ 9 w 52"/>
              <a:gd name="T41" fmla="*/ 4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2" h="65">
                <a:moveTo>
                  <a:pt x="9" y="42"/>
                </a:moveTo>
                <a:cubicBezTo>
                  <a:pt x="9" y="45"/>
                  <a:pt x="10" y="59"/>
                  <a:pt x="27" y="59"/>
                </a:cubicBezTo>
                <a:cubicBezTo>
                  <a:pt x="32" y="59"/>
                  <a:pt x="43" y="57"/>
                  <a:pt x="43" y="46"/>
                </a:cubicBezTo>
                <a:cubicBezTo>
                  <a:pt x="43" y="39"/>
                  <a:pt x="38" y="37"/>
                  <a:pt x="31" y="36"/>
                </a:cubicBezTo>
                <a:cubicBezTo>
                  <a:pt x="25" y="35"/>
                  <a:pt x="25" y="35"/>
                  <a:pt x="25" y="35"/>
                </a:cubicBezTo>
                <a:cubicBezTo>
                  <a:pt x="11" y="32"/>
                  <a:pt x="3" y="27"/>
                  <a:pt x="3" y="17"/>
                </a:cubicBezTo>
                <a:cubicBezTo>
                  <a:pt x="3" y="12"/>
                  <a:pt x="6" y="8"/>
                  <a:pt x="9" y="5"/>
                </a:cubicBezTo>
                <a:cubicBezTo>
                  <a:pt x="15" y="0"/>
                  <a:pt x="22" y="0"/>
                  <a:pt x="25" y="0"/>
                </a:cubicBezTo>
                <a:cubicBezTo>
                  <a:pt x="32" y="0"/>
                  <a:pt x="38" y="1"/>
                  <a:pt x="43" y="4"/>
                </a:cubicBezTo>
                <a:cubicBezTo>
                  <a:pt x="48" y="9"/>
                  <a:pt x="49" y="13"/>
                  <a:pt x="51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6"/>
                  <a:pt x="40" y="6"/>
                  <a:pt x="26" y="6"/>
                </a:cubicBezTo>
                <a:cubicBezTo>
                  <a:pt x="20" y="6"/>
                  <a:pt x="12" y="8"/>
                  <a:pt x="12" y="16"/>
                </a:cubicBezTo>
                <a:cubicBezTo>
                  <a:pt x="12" y="22"/>
                  <a:pt x="17" y="24"/>
                  <a:pt x="24" y="26"/>
                </a:cubicBezTo>
                <a:cubicBezTo>
                  <a:pt x="36" y="28"/>
                  <a:pt x="36" y="28"/>
                  <a:pt x="36" y="28"/>
                </a:cubicBezTo>
                <a:cubicBezTo>
                  <a:pt x="39" y="29"/>
                  <a:pt x="52" y="32"/>
                  <a:pt x="52" y="46"/>
                </a:cubicBezTo>
                <a:cubicBezTo>
                  <a:pt x="52" y="48"/>
                  <a:pt x="51" y="54"/>
                  <a:pt x="46" y="58"/>
                </a:cubicBezTo>
                <a:cubicBezTo>
                  <a:pt x="43" y="62"/>
                  <a:pt x="37" y="65"/>
                  <a:pt x="27" y="65"/>
                </a:cubicBezTo>
                <a:cubicBezTo>
                  <a:pt x="25" y="65"/>
                  <a:pt x="16" y="65"/>
                  <a:pt x="10" y="61"/>
                </a:cubicBezTo>
                <a:cubicBezTo>
                  <a:pt x="1" y="55"/>
                  <a:pt x="1" y="46"/>
                  <a:pt x="0" y="44"/>
                </a:cubicBezTo>
                <a:lnTo>
                  <a:pt x="9" y="42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49">
            <a:extLst>
              <a:ext uri="{FF2B5EF4-FFF2-40B4-BE49-F238E27FC236}">
                <a16:creationId xmlns:a16="http://schemas.microsoft.com/office/drawing/2014/main" id="{F72E198F-1535-4DE8-B4D7-7FBDD4EBC5D6}"/>
              </a:ext>
            </a:extLst>
          </p:cNvPr>
          <p:cNvSpPr>
            <a:spLocks/>
          </p:cNvSpPr>
          <p:nvPr userDrawn="1"/>
        </p:nvSpPr>
        <p:spPr bwMode="auto">
          <a:xfrm>
            <a:off x="9668233" y="5802969"/>
            <a:ext cx="163513" cy="198438"/>
          </a:xfrm>
          <a:custGeom>
            <a:avLst/>
            <a:gdLst>
              <a:gd name="T0" fmla="*/ 85 w 103"/>
              <a:gd name="T1" fmla="*/ 125 h 125"/>
              <a:gd name="T2" fmla="*/ 85 w 103"/>
              <a:gd name="T3" fmla="*/ 68 h 125"/>
              <a:gd name="T4" fmla="*/ 16 w 103"/>
              <a:gd name="T5" fmla="*/ 68 h 125"/>
              <a:gd name="T6" fmla="*/ 16 w 103"/>
              <a:gd name="T7" fmla="*/ 125 h 125"/>
              <a:gd name="T8" fmla="*/ 0 w 103"/>
              <a:gd name="T9" fmla="*/ 125 h 125"/>
              <a:gd name="T10" fmla="*/ 0 w 103"/>
              <a:gd name="T11" fmla="*/ 0 h 125"/>
              <a:gd name="T12" fmla="*/ 16 w 103"/>
              <a:gd name="T13" fmla="*/ 0 h 125"/>
              <a:gd name="T14" fmla="*/ 16 w 103"/>
              <a:gd name="T15" fmla="*/ 54 h 125"/>
              <a:gd name="T16" fmla="*/ 85 w 103"/>
              <a:gd name="T17" fmla="*/ 54 h 125"/>
              <a:gd name="T18" fmla="*/ 85 w 103"/>
              <a:gd name="T19" fmla="*/ 0 h 125"/>
              <a:gd name="T20" fmla="*/ 103 w 103"/>
              <a:gd name="T21" fmla="*/ 0 h 125"/>
              <a:gd name="T22" fmla="*/ 103 w 103"/>
              <a:gd name="T23" fmla="*/ 125 h 125"/>
              <a:gd name="T24" fmla="*/ 85 w 103"/>
              <a:gd name="T25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125">
                <a:moveTo>
                  <a:pt x="85" y="125"/>
                </a:moveTo>
                <a:lnTo>
                  <a:pt x="85" y="68"/>
                </a:lnTo>
                <a:lnTo>
                  <a:pt x="16" y="68"/>
                </a:lnTo>
                <a:lnTo>
                  <a:pt x="16" y="125"/>
                </a:lnTo>
                <a:lnTo>
                  <a:pt x="0" y="125"/>
                </a:lnTo>
                <a:lnTo>
                  <a:pt x="0" y="0"/>
                </a:lnTo>
                <a:lnTo>
                  <a:pt x="16" y="0"/>
                </a:lnTo>
                <a:lnTo>
                  <a:pt x="16" y="54"/>
                </a:lnTo>
                <a:lnTo>
                  <a:pt x="85" y="54"/>
                </a:lnTo>
                <a:lnTo>
                  <a:pt x="85" y="0"/>
                </a:lnTo>
                <a:lnTo>
                  <a:pt x="103" y="0"/>
                </a:lnTo>
                <a:lnTo>
                  <a:pt x="103" y="125"/>
                </a:lnTo>
                <a:lnTo>
                  <a:pt x="85" y="125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50">
            <a:extLst>
              <a:ext uri="{FF2B5EF4-FFF2-40B4-BE49-F238E27FC236}">
                <a16:creationId xmlns:a16="http://schemas.microsoft.com/office/drawing/2014/main" id="{B1901FF7-7474-42FA-ABF9-265B15317B8D}"/>
              </a:ext>
            </a:extLst>
          </p:cNvPr>
          <p:cNvSpPr>
            <a:spLocks/>
          </p:cNvSpPr>
          <p:nvPr userDrawn="1"/>
        </p:nvSpPr>
        <p:spPr bwMode="auto">
          <a:xfrm>
            <a:off x="9873021" y="5802969"/>
            <a:ext cx="139700" cy="198438"/>
          </a:xfrm>
          <a:custGeom>
            <a:avLst/>
            <a:gdLst>
              <a:gd name="T0" fmla="*/ 0 w 88"/>
              <a:gd name="T1" fmla="*/ 125 h 125"/>
              <a:gd name="T2" fmla="*/ 0 w 88"/>
              <a:gd name="T3" fmla="*/ 0 h 125"/>
              <a:gd name="T4" fmla="*/ 86 w 88"/>
              <a:gd name="T5" fmla="*/ 0 h 125"/>
              <a:gd name="T6" fmla="*/ 86 w 88"/>
              <a:gd name="T7" fmla="*/ 16 h 125"/>
              <a:gd name="T8" fmla="*/ 16 w 88"/>
              <a:gd name="T9" fmla="*/ 16 h 125"/>
              <a:gd name="T10" fmla="*/ 16 w 88"/>
              <a:gd name="T11" fmla="*/ 54 h 125"/>
              <a:gd name="T12" fmla="*/ 78 w 88"/>
              <a:gd name="T13" fmla="*/ 54 h 125"/>
              <a:gd name="T14" fmla="*/ 78 w 88"/>
              <a:gd name="T15" fmla="*/ 68 h 125"/>
              <a:gd name="T16" fmla="*/ 16 w 88"/>
              <a:gd name="T17" fmla="*/ 68 h 125"/>
              <a:gd name="T18" fmla="*/ 16 w 88"/>
              <a:gd name="T19" fmla="*/ 111 h 125"/>
              <a:gd name="T20" fmla="*/ 88 w 88"/>
              <a:gd name="T21" fmla="*/ 111 h 125"/>
              <a:gd name="T22" fmla="*/ 88 w 88"/>
              <a:gd name="T23" fmla="*/ 125 h 125"/>
              <a:gd name="T24" fmla="*/ 0 w 88"/>
              <a:gd name="T25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125">
                <a:moveTo>
                  <a:pt x="0" y="125"/>
                </a:moveTo>
                <a:lnTo>
                  <a:pt x="0" y="0"/>
                </a:lnTo>
                <a:lnTo>
                  <a:pt x="86" y="0"/>
                </a:lnTo>
                <a:lnTo>
                  <a:pt x="86" y="16"/>
                </a:lnTo>
                <a:lnTo>
                  <a:pt x="16" y="16"/>
                </a:lnTo>
                <a:lnTo>
                  <a:pt x="16" y="54"/>
                </a:lnTo>
                <a:lnTo>
                  <a:pt x="78" y="54"/>
                </a:lnTo>
                <a:lnTo>
                  <a:pt x="78" y="68"/>
                </a:lnTo>
                <a:lnTo>
                  <a:pt x="16" y="68"/>
                </a:lnTo>
                <a:lnTo>
                  <a:pt x="16" y="111"/>
                </a:lnTo>
                <a:lnTo>
                  <a:pt x="88" y="111"/>
                </a:lnTo>
                <a:lnTo>
                  <a:pt x="88" y="125"/>
                </a:lnTo>
                <a:lnTo>
                  <a:pt x="0" y="125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Freeform 51">
            <a:extLst>
              <a:ext uri="{FF2B5EF4-FFF2-40B4-BE49-F238E27FC236}">
                <a16:creationId xmlns:a16="http://schemas.microsoft.com/office/drawing/2014/main" id="{1D4E006C-23AB-4AA4-8140-3D152700690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41296" y="5802969"/>
            <a:ext cx="161925" cy="198438"/>
          </a:xfrm>
          <a:custGeom>
            <a:avLst/>
            <a:gdLst>
              <a:gd name="T0" fmla="*/ 41 w 51"/>
              <a:gd name="T1" fmla="*/ 62 h 62"/>
              <a:gd name="T2" fmla="*/ 25 w 51"/>
              <a:gd name="T3" fmla="*/ 36 h 62"/>
              <a:gd name="T4" fmla="*/ 8 w 51"/>
              <a:gd name="T5" fmla="*/ 36 h 62"/>
              <a:gd name="T6" fmla="*/ 8 w 51"/>
              <a:gd name="T7" fmla="*/ 62 h 62"/>
              <a:gd name="T8" fmla="*/ 0 w 51"/>
              <a:gd name="T9" fmla="*/ 62 h 62"/>
              <a:gd name="T10" fmla="*/ 0 w 51"/>
              <a:gd name="T11" fmla="*/ 0 h 62"/>
              <a:gd name="T12" fmla="*/ 28 w 51"/>
              <a:gd name="T13" fmla="*/ 0 h 62"/>
              <a:gd name="T14" fmla="*/ 49 w 51"/>
              <a:gd name="T15" fmla="*/ 18 h 62"/>
              <a:gd name="T16" fmla="*/ 34 w 51"/>
              <a:gd name="T17" fmla="*/ 36 h 62"/>
              <a:gd name="T18" fmla="*/ 51 w 51"/>
              <a:gd name="T19" fmla="*/ 62 h 62"/>
              <a:gd name="T20" fmla="*/ 41 w 51"/>
              <a:gd name="T21" fmla="*/ 62 h 62"/>
              <a:gd name="T22" fmla="*/ 27 w 51"/>
              <a:gd name="T23" fmla="*/ 29 h 62"/>
              <a:gd name="T24" fmla="*/ 40 w 51"/>
              <a:gd name="T25" fmla="*/ 18 h 62"/>
              <a:gd name="T26" fmla="*/ 28 w 51"/>
              <a:gd name="T27" fmla="*/ 7 h 62"/>
              <a:gd name="T28" fmla="*/ 8 w 51"/>
              <a:gd name="T29" fmla="*/ 7 h 62"/>
              <a:gd name="T30" fmla="*/ 8 w 51"/>
              <a:gd name="T31" fmla="*/ 29 h 62"/>
              <a:gd name="T32" fmla="*/ 27 w 51"/>
              <a:gd name="T33" fmla="*/ 2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62">
                <a:moveTo>
                  <a:pt x="41" y="62"/>
                </a:moveTo>
                <a:cubicBezTo>
                  <a:pt x="25" y="36"/>
                  <a:pt x="25" y="36"/>
                  <a:pt x="25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62"/>
                  <a:pt x="8" y="62"/>
                  <a:pt x="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0"/>
                  <a:pt x="0" y="0"/>
                  <a:pt x="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40" y="0"/>
                  <a:pt x="49" y="6"/>
                  <a:pt x="49" y="18"/>
                </a:cubicBezTo>
                <a:cubicBezTo>
                  <a:pt x="49" y="26"/>
                  <a:pt x="45" y="34"/>
                  <a:pt x="34" y="36"/>
                </a:cubicBezTo>
                <a:cubicBezTo>
                  <a:pt x="51" y="62"/>
                  <a:pt x="51" y="62"/>
                  <a:pt x="51" y="62"/>
                </a:cubicBezTo>
                <a:lnTo>
                  <a:pt x="41" y="62"/>
                </a:lnTo>
                <a:close/>
                <a:moveTo>
                  <a:pt x="27" y="29"/>
                </a:moveTo>
                <a:cubicBezTo>
                  <a:pt x="34" y="29"/>
                  <a:pt x="40" y="27"/>
                  <a:pt x="40" y="18"/>
                </a:cubicBezTo>
                <a:cubicBezTo>
                  <a:pt x="40" y="12"/>
                  <a:pt x="36" y="7"/>
                  <a:pt x="2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29"/>
                  <a:pt x="8" y="29"/>
                  <a:pt x="8" y="29"/>
                </a:cubicBezTo>
                <a:lnTo>
                  <a:pt x="27" y="29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" name="Freeform 52">
            <a:extLst>
              <a:ext uri="{FF2B5EF4-FFF2-40B4-BE49-F238E27FC236}">
                <a16:creationId xmlns:a16="http://schemas.microsoft.com/office/drawing/2014/main" id="{64F04184-CC14-48C9-97A0-E6BF65F76469}"/>
              </a:ext>
            </a:extLst>
          </p:cNvPr>
          <p:cNvSpPr>
            <a:spLocks/>
          </p:cNvSpPr>
          <p:nvPr userDrawn="1"/>
        </p:nvSpPr>
        <p:spPr bwMode="auto">
          <a:xfrm>
            <a:off x="10228621" y="5802969"/>
            <a:ext cx="141288" cy="198438"/>
          </a:xfrm>
          <a:custGeom>
            <a:avLst/>
            <a:gdLst>
              <a:gd name="T0" fmla="*/ 0 w 89"/>
              <a:gd name="T1" fmla="*/ 125 h 125"/>
              <a:gd name="T2" fmla="*/ 0 w 89"/>
              <a:gd name="T3" fmla="*/ 0 h 125"/>
              <a:gd name="T4" fmla="*/ 87 w 89"/>
              <a:gd name="T5" fmla="*/ 0 h 125"/>
              <a:gd name="T6" fmla="*/ 87 w 89"/>
              <a:gd name="T7" fmla="*/ 16 h 125"/>
              <a:gd name="T8" fmla="*/ 16 w 89"/>
              <a:gd name="T9" fmla="*/ 16 h 125"/>
              <a:gd name="T10" fmla="*/ 16 w 89"/>
              <a:gd name="T11" fmla="*/ 54 h 125"/>
              <a:gd name="T12" fmla="*/ 77 w 89"/>
              <a:gd name="T13" fmla="*/ 54 h 125"/>
              <a:gd name="T14" fmla="*/ 77 w 89"/>
              <a:gd name="T15" fmla="*/ 68 h 125"/>
              <a:gd name="T16" fmla="*/ 16 w 89"/>
              <a:gd name="T17" fmla="*/ 68 h 125"/>
              <a:gd name="T18" fmla="*/ 16 w 89"/>
              <a:gd name="T19" fmla="*/ 111 h 125"/>
              <a:gd name="T20" fmla="*/ 89 w 89"/>
              <a:gd name="T21" fmla="*/ 111 h 125"/>
              <a:gd name="T22" fmla="*/ 89 w 89"/>
              <a:gd name="T23" fmla="*/ 125 h 125"/>
              <a:gd name="T24" fmla="*/ 0 w 89"/>
              <a:gd name="T25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" h="125">
                <a:moveTo>
                  <a:pt x="0" y="125"/>
                </a:moveTo>
                <a:lnTo>
                  <a:pt x="0" y="0"/>
                </a:lnTo>
                <a:lnTo>
                  <a:pt x="87" y="0"/>
                </a:lnTo>
                <a:lnTo>
                  <a:pt x="87" y="16"/>
                </a:lnTo>
                <a:lnTo>
                  <a:pt x="16" y="16"/>
                </a:lnTo>
                <a:lnTo>
                  <a:pt x="16" y="54"/>
                </a:lnTo>
                <a:lnTo>
                  <a:pt x="77" y="54"/>
                </a:lnTo>
                <a:lnTo>
                  <a:pt x="77" y="68"/>
                </a:lnTo>
                <a:lnTo>
                  <a:pt x="16" y="68"/>
                </a:lnTo>
                <a:lnTo>
                  <a:pt x="16" y="111"/>
                </a:lnTo>
                <a:lnTo>
                  <a:pt x="89" y="111"/>
                </a:lnTo>
                <a:lnTo>
                  <a:pt x="89" y="125"/>
                </a:lnTo>
                <a:lnTo>
                  <a:pt x="0" y="125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439200" y="874800"/>
            <a:ext cx="7493004" cy="7201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&lt;&lt;In the event of a fire&gt;&gt;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439200" y="1664655"/>
            <a:ext cx="7493004" cy="100826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&lt;&lt;Please leave the way you came in ... but faster.&gt;&gt;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439738" y="2816796"/>
            <a:ext cx="6988175" cy="4681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&lt;&lt;</a:t>
            </a:r>
            <a:r>
              <a:rPr lang="en-GB" dirty="0" err="1"/>
              <a:t>Labels.Do</a:t>
            </a:r>
            <a:r>
              <a:rPr lang="en-GB" dirty="0"/>
              <a:t> not stop to pick up personal belongings&gt;&gt;</a:t>
            </a:r>
          </a:p>
        </p:txBody>
      </p:sp>
    </p:spTree>
    <p:extLst>
      <p:ext uri="{BB962C8B-B14F-4D97-AF65-F5344CB8AC3E}">
        <p14:creationId xmlns:p14="http://schemas.microsoft.com/office/powerpoint/2010/main" val="31883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447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44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7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7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7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Fi info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1">
            <a:extLst>
              <a:ext uri="{FF2B5EF4-FFF2-40B4-BE49-F238E27FC236}">
                <a16:creationId xmlns:a16="http://schemas.microsoft.com/office/drawing/2014/main" id="{F95DEC9C-58F3-4C95-A7E6-0DE5EB0367B9}"/>
              </a:ext>
            </a:extLst>
          </p:cNvPr>
          <p:cNvSpPr>
            <a:spLocks noChangeShapeType="1"/>
          </p:cNvSpPr>
          <p:nvPr userDrawn="1"/>
        </p:nvSpPr>
        <p:spPr bwMode="white">
          <a:xfrm>
            <a:off x="439490" y="432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153B1FF1-414A-4719-96AA-A7A333EAA173}"/>
              </a:ext>
            </a:extLst>
          </p:cNvPr>
          <p:cNvSpPr>
            <a:spLocks noChangeShapeType="1"/>
          </p:cNvSpPr>
          <p:nvPr userDrawn="1"/>
        </p:nvSpPr>
        <p:spPr bwMode="white">
          <a:xfrm>
            <a:off x="439490" y="6426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EB639A2-9A0F-4824-82CD-2424E595B92C}"/>
              </a:ext>
            </a:extLst>
          </p:cNvPr>
          <p:cNvSpPr>
            <a:spLocks/>
          </p:cNvSpPr>
          <p:nvPr userDrawn="1"/>
        </p:nvSpPr>
        <p:spPr bwMode="auto">
          <a:xfrm>
            <a:off x="8792879" y="3660717"/>
            <a:ext cx="2964898" cy="2769103"/>
          </a:xfrm>
          <a:custGeom>
            <a:avLst/>
            <a:gdLst>
              <a:gd name="T0" fmla="*/ 948 w 968"/>
              <a:gd name="T1" fmla="*/ 0 h 905"/>
              <a:gd name="T2" fmla="*/ 20 w 968"/>
              <a:gd name="T3" fmla="*/ 0 h 905"/>
              <a:gd name="T4" fmla="*/ 0 w 968"/>
              <a:gd name="T5" fmla="*/ 20 h 905"/>
              <a:gd name="T6" fmla="*/ 0 w 968"/>
              <a:gd name="T7" fmla="*/ 740 h 905"/>
              <a:gd name="T8" fmla="*/ 20 w 968"/>
              <a:gd name="T9" fmla="*/ 761 h 905"/>
              <a:gd name="T10" fmla="*/ 400 w 968"/>
              <a:gd name="T11" fmla="*/ 761 h 905"/>
              <a:gd name="T12" fmla="*/ 384 w 968"/>
              <a:gd name="T13" fmla="*/ 864 h 905"/>
              <a:gd name="T14" fmla="*/ 345 w 968"/>
              <a:gd name="T15" fmla="*/ 864 h 905"/>
              <a:gd name="T16" fmla="*/ 325 w 968"/>
              <a:gd name="T17" fmla="*/ 885 h 905"/>
              <a:gd name="T18" fmla="*/ 345 w 968"/>
              <a:gd name="T19" fmla="*/ 905 h 905"/>
              <a:gd name="T20" fmla="*/ 624 w 968"/>
              <a:gd name="T21" fmla="*/ 905 h 905"/>
              <a:gd name="T22" fmla="*/ 645 w 968"/>
              <a:gd name="T23" fmla="*/ 885 h 905"/>
              <a:gd name="T24" fmla="*/ 624 w 968"/>
              <a:gd name="T25" fmla="*/ 864 h 905"/>
              <a:gd name="T26" fmla="*/ 584 w 968"/>
              <a:gd name="T27" fmla="*/ 864 h 905"/>
              <a:gd name="T28" fmla="*/ 566 w 968"/>
              <a:gd name="T29" fmla="*/ 761 h 905"/>
              <a:gd name="T30" fmla="*/ 948 w 968"/>
              <a:gd name="T31" fmla="*/ 761 h 905"/>
              <a:gd name="T32" fmla="*/ 968 w 968"/>
              <a:gd name="T33" fmla="*/ 740 h 905"/>
              <a:gd name="T34" fmla="*/ 968 w 968"/>
              <a:gd name="T35" fmla="*/ 20 h 905"/>
              <a:gd name="T36" fmla="*/ 948 w 968"/>
              <a:gd name="T37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68" h="905">
                <a:moveTo>
                  <a:pt x="948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740"/>
                  <a:pt x="0" y="740"/>
                  <a:pt x="0" y="740"/>
                </a:cubicBezTo>
                <a:cubicBezTo>
                  <a:pt x="0" y="752"/>
                  <a:pt x="9" y="761"/>
                  <a:pt x="20" y="761"/>
                </a:cubicBezTo>
                <a:cubicBezTo>
                  <a:pt x="400" y="761"/>
                  <a:pt x="400" y="761"/>
                  <a:pt x="400" y="761"/>
                </a:cubicBezTo>
                <a:cubicBezTo>
                  <a:pt x="384" y="864"/>
                  <a:pt x="384" y="864"/>
                  <a:pt x="384" y="864"/>
                </a:cubicBezTo>
                <a:cubicBezTo>
                  <a:pt x="345" y="864"/>
                  <a:pt x="345" y="864"/>
                  <a:pt x="345" y="864"/>
                </a:cubicBezTo>
                <a:cubicBezTo>
                  <a:pt x="334" y="864"/>
                  <a:pt x="325" y="873"/>
                  <a:pt x="325" y="885"/>
                </a:cubicBezTo>
                <a:cubicBezTo>
                  <a:pt x="325" y="896"/>
                  <a:pt x="334" y="905"/>
                  <a:pt x="345" y="905"/>
                </a:cubicBezTo>
                <a:cubicBezTo>
                  <a:pt x="624" y="905"/>
                  <a:pt x="624" y="905"/>
                  <a:pt x="624" y="905"/>
                </a:cubicBezTo>
                <a:cubicBezTo>
                  <a:pt x="636" y="905"/>
                  <a:pt x="645" y="896"/>
                  <a:pt x="645" y="885"/>
                </a:cubicBezTo>
                <a:cubicBezTo>
                  <a:pt x="645" y="873"/>
                  <a:pt x="636" y="864"/>
                  <a:pt x="624" y="864"/>
                </a:cubicBezTo>
                <a:cubicBezTo>
                  <a:pt x="584" y="864"/>
                  <a:pt x="584" y="864"/>
                  <a:pt x="584" y="864"/>
                </a:cubicBezTo>
                <a:cubicBezTo>
                  <a:pt x="566" y="761"/>
                  <a:pt x="566" y="761"/>
                  <a:pt x="566" y="761"/>
                </a:cubicBezTo>
                <a:cubicBezTo>
                  <a:pt x="948" y="761"/>
                  <a:pt x="948" y="761"/>
                  <a:pt x="948" y="761"/>
                </a:cubicBezTo>
                <a:cubicBezTo>
                  <a:pt x="959" y="761"/>
                  <a:pt x="968" y="752"/>
                  <a:pt x="968" y="740"/>
                </a:cubicBezTo>
                <a:cubicBezTo>
                  <a:pt x="968" y="20"/>
                  <a:pt x="968" y="20"/>
                  <a:pt x="968" y="20"/>
                </a:cubicBezTo>
                <a:cubicBezTo>
                  <a:pt x="968" y="9"/>
                  <a:pt x="959" y="0"/>
                  <a:pt x="948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EBBD76C-9FEF-4843-ACA2-B10A0A21BB64}"/>
              </a:ext>
            </a:extLst>
          </p:cNvPr>
          <p:cNvSpPr>
            <a:spLocks/>
          </p:cNvSpPr>
          <p:nvPr userDrawn="1"/>
        </p:nvSpPr>
        <p:spPr bwMode="auto">
          <a:xfrm>
            <a:off x="8823794" y="3691632"/>
            <a:ext cx="2903068" cy="1826931"/>
          </a:xfrm>
          <a:custGeom>
            <a:avLst/>
            <a:gdLst>
              <a:gd name="T0" fmla="*/ 938 w 948"/>
              <a:gd name="T1" fmla="*/ 597 h 597"/>
              <a:gd name="T2" fmla="*/ 10 w 948"/>
              <a:gd name="T3" fmla="*/ 597 h 597"/>
              <a:gd name="T4" fmla="*/ 0 w 948"/>
              <a:gd name="T5" fmla="*/ 586 h 597"/>
              <a:gd name="T6" fmla="*/ 0 w 948"/>
              <a:gd name="T7" fmla="*/ 10 h 597"/>
              <a:gd name="T8" fmla="*/ 10 w 948"/>
              <a:gd name="T9" fmla="*/ 0 h 597"/>
              <a:gd name="T10" fmla="*/ 938 w 948"/>
              <a:gd name="T11" fmla="*/ 0 h 597"/>
              <a:gd name="T12" fmla="*/ 948 w 948"/>
              <a:gd name="T13" fmla="*/ 10 h 597"/>
              <a:gd name="T14" fmla="*/ 948 w 948"/>
              <a:gd name="T15" fmla="*/ 586 h 597"/>
              <a:gd name="T16" fmla="*/ 938 w 948"/>
              <a:gd name="T17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8" h="597">
                <a:moveTo>
                  <a:pt x="938" y="597"/>
                </a:moveTo>
                <a:cubicBezTo>
                  <a:pt x="10" y="597"/>
                  <a:pt x="10" y="597"/>
                  <a:pt x="10" y="597"/>
                </a:cubicBezTo>
                <a:cubicBezTo>
                  <a:pt x="4" y="597"/>
                  <a:pt x="0" y="592"/>
                  <a:pt x="0" y="58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44" y="0"/>
                  <a:pt x="948" y="4"/>
                  <a:pt x="948" y="10"/>
                </a:cubicBezTo>
                <a:cubicBezTo>
                  <a:pt x="948" y="586"/>
                  <a:pt x="948" y="586"/>
                  <a:pt x="948" y="586"/>
                </a:cubicBezTo>
                <a:cubicBezTo>
                  <a:pt x="948" y="592"/>
                  <a:pt x="944" y="597"/>
                  <a:pt x="938" y="597"/>
                </a:cubicBezTo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C0E130CB-EDFB-4330-A5F8-7F69C8605F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73953" y="5734968"/>
            <a:ext cx="70663" cy="7360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9B57CC65-D4CE-4B18-AD35-99570CD9BC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99085" y="5732023"/>
            <a:ext cx="70663" cy="73607"/>
          </a:xfrm>
          <a:prstGeom prst="ellipse">
            <a:avLst/>
          </a:pr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4BDA76-1F78-4385-BAC4-FC7C649290E0}"/>
              </a:ext>
            </a:extLst>
          </p:cNvPr>
          <p:cNvGrpSpPr/>
          <p:nvPr userDrawn="1"/>
        </p:nvGrpSpPr>
        <p:grpSpPr>
          <a:xfrm rot="998904">
            <a:off x="9105026" y="3780203"/>
            <a:ext cx="2403235" cy="2553381"/>
            <a:chOff x="2944504" y="3255413"/>
            <a:chExt cx="1563996" cy="166170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F3B8448-644F-4021-9F1F-8D1D4C692A76}"/>
                </a:ext>
              </a:extLst>
            </p:cNvPr>
            <p:cNvGrpSpPr/>
            <p:nvPr/>
          </p:nvGrpSpPr>
          <p:grpSpPr>
            <a:xfrm>
              <a:off x="3041368" y="3255413"/>
              <a:ext cx="1046163" cy="765175"/>
              <a:chOff x="3041368" y="3255413"/>
              <a:chExt cx="1046163" cy="765175"/>
            </a:xfrm>
          </p:grpSpPr>
          <p:sp>
            <p:nvSpPr>
              <p:cNvPr id="23" name="Freeform 124">
                <a:extLst>
                  <a:ext uri="{FF2B5EF4-FFF2-40B4-BE49-F238E27FC236}">
                    <a16:creationId xmlns:a16="http://schemas.microsoft.com/office/drawing/2014/main" id="{B27A47FF-5CBE-46E5-A33A-403322D10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368" y="3255413"/>
                <a:ext cx="1046163" cy="557213"/>
              </a:xfrm>
              <a:custGeom>
                <a:avLst/>
                <a:gdLst>
                  <a:gd name="T0" fmla="*/ 18 w 317"/>
                  <a:gd name="T1" fmla="*/ 169 h 169"/>
                  <a:gd name="T2" fmla="*/ 0 w 317"/>
                  <a:gd name="T3" fmla="*/ 159 h 169"/>
                  <a:gd name="T4" fmla="*/ 317 w 317"/>
                  <a:gd name="T5" fmla="*/ 60 h 169"/>
                  <a:gd name="T6" fmla="*/ 307 w 317"/>
                  <a:gd name="T7" fmla="*/ 77 h 169"/>
                  <a:gd name="T8" fmla="*/ 18 w 317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169">
                    <a:moveTo>
                      <a:pt x="18" y="169"/>
                    </a:moveTo>
                    <a:cubicBezTo>
                      <a:pt x="0" y="159"/>
                      <a:pt x="0" y="159"/>
                      <a:pt x="0" y="159"/>
                    </a:cubicBezTo>
                    <a:cubicBezTo>
                      <a:pt x="60" y="45"/>
                      <a:pt x="202" y="0"/>
                      <a:pt x="317" y="60"/>
                    </a:cubicBezTo>
                    <a:cubicBezTo>
                      <a:pt x="307" y="77"/>
                      <a:pt x="307" y="77"/>
                      <a:pt x="307" y="77"/>
                    </a:cubicBezTo>
                    <a:cubicBezTo>
                      <a:pt x="202" y="23"/>
                      <a:pt x="73" y="64"/>
                      <a:pt x="18" y="169"/>
                    </a:cubicBezTo>
                    <a:close/>
                  </a:path>
                </a:pathLst>
              </a:custGeom>
              <a:solidFill>
                <a:srgbClr val="2B4558"/>
              </a:solidFill>
              <a:ln w="28575">
                <a:solidFill>
                  <a:srgbClr val="2B4558"/>
                </a:solidFill>
                <a:round/>
                <a:headEnd/>
                <a:tailEnd/>
              </a:ln>
            </p:spPr>
            <p:txBody>
              <a:bodyPr vert="horz" wrap="square" lIns="88809" tIns="44404" rIns="88809" bIns="44404" numCol="1" anchor="t" anchorCtr="0" compatLnSpc="1">
                <a:prstTxWarp prst="textNoShape">
                  <a:avLst/>
                </a:prstTxWarp>
              </a:bodyPr>
              <a:lstStyle/>
              <a:p>
                <a:pPr defTabSz="888065"/>
                <a:endParaRPr lang="en-GB" sz="174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125">
                <a:extLst>
                  <a:ext uri="{FF2B5EF4-FFF2-40B4-BE49-F238E27FC236}">
                    <a16:creationId xmlns:a16="http://schemas.microsoft.com/office/drawing/2014/main" id="{1325FCA5-C08E-4D65-AEA2-EFE9A8A2F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293" y="3463375"/>
                <a:ext cx="798513" cy="422275"/>
              </a:xfrm>
              <a:custGeom>
                <a:avLst/>
                <a:gdLst>
                  <a:gd name="T0" fmla="*/ 12 w 242"/>
                  <a:gd name="T1" fmla="*/ 128 h 128"/>
                  <a:gd name="T2" fmla="*/ 0 w 242"/>
                  <a:gd name="T3" fmla="*/ 122 h 128"/>
                  <a:gd name="T4" fmla="*/ 242 w 242"/>
                  <a:gd name="T5" fmla="*/ 45 h 128"/>
                  <a:gd name="T6" fmla="*/ 236 w 242"/>
                  <a:gd name="T7" fmla="*/ 58 h 128"/>
                  <a:gd name="T8" fmla="*/ 109 w 242"/>
                  <a:gd name="T9" fmla="*/ 47 h 128"/>
                  <a:gd name="T10" fmla="*/ 12 w 242"/>
                  <a:gd name="T11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2" h="128">
                    <a:moveTo>
                      <a:pt x="12" y="128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46" y="34"/>
                      <a:pt x="154" y="0"/>
                      <a:pt x="242" y="45"/>
                    </a:cubicBezTo>
                    <a:cubicBezTo>
                      <a:pt x="236" y="58"/>
                      <a:pt x="236" y="58"/>
                      <a:pt x="236" y="58"/>
                    </a:cubicBezTo>
                    <a:cubicBezTo>
                      <a:pt x="196" y="37"/>
                      <a:pt x="152" y="34"/>
                      <a:pt x="109" y="47"/>
                    </a:cubicBezTo>
                    <a:cubicBezTo>
                      <a:pt x="67" y="60"/>
                      <a:pt x="33" y="89"/>
                      <a:pt x="12" y="128"/>
                    </a:cubicBezTo>
                    <a:close/>
                  </a:path>
                </a:pathLst>
              </a:custGeom>
              <a:solidFill>
                <a:srgbClr val="2B4558"/>
              </a:solidFill>
              <a:ln w="28575">
                <a:solidFill>
                  <a:srgbClr val="2B4558"/>
                </a:solidFill>
                <a:round/>
                <a:headEnd/>
                <a:tailEnd/>
              </a:ln>
            </p:spPr>
            <p:txBody>
              <a:bodyPr vert="horz" wrap="square" lIns="88809" tIns="44404" rIns="88809" bIns="44404" numCol="1" anchor="t" anchorCtr="0" compatLnSpc="1">
                <a:prstTxWarp prst="textNoShape">
                  <a:avLst/>
                </a:prstTxWarp>
              </a:bodyPr>
              <a:lstStyle/>
              <a:p>
                <a:pPr defTabSz="888065"/>
                <a:endParaRPr lang="en-GB" sz="174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Freeform 126">
                <a:extLst>
                  <a:ext uri="{FF2B5EF4-FFF2-40B4-BE49-F238E27FC236}">
                    <a16:creationId xmlns:a16="http://schemas.microsoft.com/office/drawing/2014/main" id="{143DBC16-73FC-499A-9A75-48E23BEF2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106" y="3657050"/>
                <a:ext cx="568325" cy="304800"/>
              </a:xfrm>
              <a:custGeom>
                <a:avLst/>
                <a:gdLst>
                  <a:gd name="T0" fmla="*/ 10 w 172"/>
                  <a:gd name="T1" fmla="*/ 92 h 92"/>
                  <a:gd name="T2" fmla="*/ 0 w 172"/>
                  <a:gd name="T3" fmla="*/ 87 h 92"/>
                  <a:gd name="T4" fmla="*/ 172 w 172"/>
                  <a:gd name="T5" fmla="*/ 32 h 92"/>
                  <a:gd name="T6" fmla="*/ 167 w 172"/>
                  <a:gd name="T7" fmla="*/ 43 h 92"/>
                  <a:gd name="T8" fmla="*/ 10 w 172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92">
                    <a:moveTo>
                      <a:pt x="10" y="92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32" y="24"/>
                      <a:pt x="110" y="0"/>
                      <a:pt x="172" y="32"/>
                    </a:cubicBezTo>
                    <a:cubicBezTo>
                      <a:pt x="167" y="43"/>
                      <a:pt x="167" y="43"/>
                      <a:pt x="167" y="43"/>
                    </a:cubicBezTo>
                    <a:cubicBezTo>
                      <a:pt x="110" y="13"/>
                      <a:pt x="40" y="35"/>
                      <a:pt x="10" y="92"/>
                    </a:cubicBezTo>
                    <a:close/>
                  </a:path>
                </a:pathLst>
              </a:custGeom>
              <a:solidFill>
                <a:srgbClr val="647082"/>
              </a:solidFill>
              <a:ln w="28575">
                <a:solidFill>
                  <a:srgbClr val="647082"/>
                </a:solidFill>
                <a:round/>
                <a:headEnd/>
                <a:tailEnd/>
              </a:ln>
            </p:spPr>
            <p:txBody>
              <a:bodyPr vert="horz" wrap="square" lIns="88809" tIns="44404" rIns="88809" bIns="44404" numCol="1" anchor="t" anchorCtr="0" compatLnSpc="1">
                <a:prstTxWarp prst="textNoShape">
                  <a:avLst/>
                </a:prstTxWarp>
              </a:bodyPr>
              <a:lstStyle/>
              <a:p>
                <a:pPr defTabSz="888065"/>
                <a:endParaRPr lang="en-GB" sz="174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Freeform 127">
                <a:extLst>
                  <a:ext uri="{FF2B5EF4-FFF2-40B4-BE49-F238E27FC236}">
                    <a16:creationId xmlns:a16="http://schemas.microsoft.com/office/drawing/2014/main" id="{78F367EE-792B-4DB4-9EBD-B0A5AA533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868" y="3855488"/>
                <a:ext cx="366713" cy="165100"/>
              </a:xfrm>
              <a:custGeom>
                <a:avLst/>
                <a:gdLst>
                  <a:gd name="T0" fmla="*/ 5 w 111"/>
                  <a:gd name="T1" fmla="*/ 50 h 50"/>
                  <a:gd name="T2" fmla="*/ 0 w 111"/>
                  <a:gd name="T3" fmla="*/ 48 h 50"/>
                  <a:gd name="T4" fmla="*/ 48 w 111"/>
                  <a:gd name="T5" fmla="*/ 7 h 50"/>
                  <a:gd name="T6" fmla="*/ 111 w 111"/>
                  <a:gd name="T7" fmla="*/ 12 h 50"/>
                  <a:gd name="T8" fmla="*/ 109 w 111"/>
                  <a:gd name="T9" fmla="*/ 18 h 50"/>
                  <a:gd name="T10" fmla="*/ 50 w 111"/>
                  <a:gd name="T11" fmla="*/ 13 h 50"/>
                  <a:gd name="T12" fmla="*/ 5 w 11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0">
                    <a:moveTo>
                      <a:pt x="5" y="5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0" y="28"/>
                      <a:pt x="27" y="14"/>
                      <a:pt x="48" y="7"/>
                    </a:cubicBezTo>
                    <a:cubicBezTo>
                      <a:pt x="69" y="0"/>
                      <a:pt x="92" y="2"/>
                      <a:pt x="111" y="12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91" y="8"/>
                      <a:pt x="70" y="6"/>
                      <a:pt x="50" y="13"/>
                    </a:cubicBezTo>
                    <a:cubicBezTo>
                      <a:pt x="31" y="19"/>
                      <a:pt x="15" y="32"/>
                      <a:pt x="5" y="50"/>
                    </a:cubicBezTo>
                    <a:close/>
                  </a:path>
                </a:pathLst>
              </a:custGeom>
              <a:solidFill>
                <a:srgbClr val="647082"/>
              </a:solidFill>
              <a:ln w="28575">
                <a:solidFill>
                  <a:srgbClr val="647082"/>
                </a:solidFill>
                <a:round/>
                <a:headEnd/>
                <a:tailEnd/>
              </a:ln>
            </p:spPr>
            <p:txBody>
              <a:bodyPr vert="horz" wrap="square" lIns="88809" tIns="44404" rIns="88809" bIns="44404" numCol="1" anchor="t" anchorCtr="0" compatLnSpc="1">
                <a:prstTxWarp prst="textNoShape">
                  <a:avLst/>
                </a:prstTxWarp>
              </a:bodyPr>
              <a:lstStyle/>
              <a:p>
                <a:pPr defTabSz="888065"/>
                <a:endParaRPr lang="en-GB" sz="1748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D4264BF-CAC6-44CD-A339-B67445B188A7}"/>
                </a:ext>
              </a:extLst>
            </p:cNvPr>
            <p:cNvSpPr/>
            <p:nvPr/>
          </p:nvSpPr>
          <p:spPr>
            <a:xfrm>
              <a:off x="2944504" y="3353126"/>
              <a:ext cx="1563996" cy="156399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410" bIns="87410" rtlCol="0" anchor="ctr"/>
            <a:lstStyle/>
            <a:p>
              <a:pPr algn="ctr" defTabSz="888065"/>
              <a:endParaRPr lang="en-GB" sz="1554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Freeform 9">
            <a:extLst>
              <a:ext uri="{FF2B5EF4-FFF2-40B4-BE49-F238E27FC236}">
                <a16:creationId xmlns:a16="http://schemas.microsoft.com/office/drawing/2014/main" id="{34C3B78F-20A7-4487-8726-C84F75DB2E08}"/>
              </a:ext>
            </a:extLst>
          </p:cNvPr>
          <p:cNvSpPr>
            <a:spLocks/>
          </p:cNvSpPr>
          <p:nvPr userDrawn="1"/>
        </p:nvSpPr>
        <p:spPr bwMode="auto">
          <a:xfrm>
            <a:off x="10173857" y="4932335"/>
            <a:ext cx="226711" cy="244376"/>
          </a:xfrm>
          <a:custGeom>
            <a:avLst/>
            <a:gdLst>
              <a:gd name="T0" fmla="*/ 8 w 74"/>
              <a:gd name="T1" fmla="*/ 20 h 80"/>
              <a:gd name="T2" fmla="*/ 66 w 74"/>
              <a:gd name="T3" fmla="*/ 20 h 80"/>
              <a:gd name="T4" fmla="*/ 66 w 74"/>
              <a:gd name="T5" fmla="*/ 59 h 80"/>
              <a:gd name="T6" fmla="*/ 8 w 74"/>
              <a:gd name="T7" fmla="*/ 59 h 80"/>
              <a:gd name="T8" fmla="*/ 8 w 74"/>
              <a:gd name="T9" fmla="*/ 2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80">
                <a:moveTo>
                  <a:pt x="8" y="20"/>
                </a:moveTo>
                <a:cubicBezTo>
                  <a:pt x="22" y="0"/>
                  <a:pt x="52" y="0"/>
                  <a:pt x="66" y="20"/>
                </a:cubicBezTo>
                <a:cubicBezTo>
                  <a:pt x="74" y="32"/>
                  <a:pt x="74" y="47"/>
                  <a:pt x="66" y="59"/>
                </a:cubicBezTo>
                <a:cubicBezTo>
                  <a:pt x="52" y="80"/>
                  <a:pt x="22" y="80"/>
                  <a:pt x="8" y="59"/>
                </a:cubicBezTo>
                <a:cubicBezTo>
                  <a:pt x="0" y="47"/>
                  <a:pt x="0" y="32"/>
                  <a:pt x="8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28723D-18D6-4616-91E7-04E0E992894A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 bwMode="white">
          <a:xfrm>
            <a:off x="439738" y="875115"/>
            <a:ext cx="7743825" cy="717682"/>
          </a:xfrm>
        </p:spPr>
        <p:txBody>
          <a:bodyPr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  <a:lvl2pPr algn="l">
              <a:defRPr sz="3600">
                <a:solidFill>
                  <a:schemeClr val="bg1"/>
                </a:solidFill>
              </a:defRPr>
            </a:lvl2pPr>
            <a:lvl3pPr algn="l">
              <a:defRPr sz="2400"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Labels.WiFi</a:t>
            </a:r>
            <a:r>
              <a:rPr lang="en-US" dirty="0"/>
              <a:t> Access&gt;&gt;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39738" y="1664804"/>
            <a:ext cx="6988410" cy="64928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Labels.Network</a:t>
            </a:r>
            <a:r>
              <a:rPr lang="en-US" dirty="0"/>
              <a:t>: </a:t>
            </a:r>
            <a:r>
              <a:rPr lang="en-US" dirty="0" err="1"/>
              <a:t>xxxxxxxx</a:t>
            </a:r>
            <a:r>
              <a:rPr lang="en-US" dirty="0"/>
              <a:t>&gt;&gt;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39738" y="2276227"/>
            <a:ext cx="7096125" cy="7207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Labels.Password</a:t>
            </a:r>
            <a:r>
              <a:rPr lang="en-US" dirty="0"/>
              <a:t>: </a:t>
            </a:r>
            <a:r>
              <a:rPr lang="en-US" dirty="0" err="1"/>
              <a:t>xxxxxxxx</a:t>
            </a:r>
            <a:r>
              <a:rPr lang="en-US" dirty="0"/>
              <a:t>&gt;&gt;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8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 i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ags">
            <a:extLst>
              <a:ext uri="{FF2B5EF4-FFF2-40B4-BE49-F238E27FC236}">
                <a16:creationId xmlns:a16="http://schemas.microsoft.com/office/drawing/2014/main" id="{A6C34234-1787-4789-BB23-535330158820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550800" y="4586400"/>
            <a:ext cx="11145600" cy="1839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Client">
            <a:extLst>
              <a:ext uri="{FF2B5EF4-FFF2-40B4-BE49-F238E27FC236}">
                <a16:creationId xmlns:a16="http://schemas.microsoft.com/office/drawing/2014/main" id="{A94C5CA8-A189-4C74-B0A2-A8F457F3C04F}"/>
              </a:ext>
            </a:extLst>
          </p:cNvPr>
          <p:cNvSpPr txBox="1"/>
          <p:nvPr userDrawn="1"/>
        </p:nvSpPr>
        <p:spPr>
          <a:xfrm>
            <a:off x="9738000" y="2260800"/>
            <a:ext cx="203760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896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7792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1688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55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948129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337755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727381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117007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spc="-20" dirty="0">
                <a:solidFill>
                  <a:srgbClr val="FB5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Sectors">
            <a:extLst>
              <a:ext uri="{FF2B5EF4-FFF2-40B4-BE49-F238E27FC236}">
                <a16:creationId xmlns:a16="http://schemas.microsoft.com/office/drawing/2014/main" id="{760F7017-7CE3-4D1B-A165-183A9B5F1A39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7401600" y="2206800"/>
            <a:ext cx="2037600" cy="935037"/>
          </a:xfrm>
        </p:spPr>
        <p:txBody>
          <a:bodyPr anchor="ctr" anchorCtr="0"/>
          <a:lstStyle>
            <a:lvl1pPr>
              <a:defRPr sz="5400" b="1" spc="-20" baseline="0">
                <a:solidFill>
                  <a:schemeClr val="accent2"/>
                </a:solidFill>
              </a:defRPr>
            </a:lvl1pPr>
            <a:lvl2pPr>
              <a:defRPr sz="6000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GB" dirty="0"/>
              <a:t>Se</a:t>
            </a:r>
            <a:endParaRPr lang="en-US" dirty="0"/>
          </a:p>
        </p:txBody>
      </p:sp>
      <p:sp>
        <p:nvSpPr>
          <p:cNvPr id="18" name="Locations">
            <a:extLst>
              <a:ext uri="{FF2B5EF4-FFF2-40B4-BE49-F238E27FC236}">
                <a16:creationId xmlns:a16="http://schemas.microsoft.com/office/drawing/2014/main" id="{E825F910-D63B-4F80-A699-8EC0140AA0C9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072400" y="2206800"/>
            <a:ext cx="2037600" cy="935037"/>
          </a:xfrm>
        </p:spPr>
        <p:txBody>
          <a:bodyPr anchor="ctr" anchorCtr="0"/>
          <a:lstStyle>
            <a:lvl1pPr>
              <a:defRPr sz="5400" b="1" spc="-20" baseline="0">
                <a:solidFill>
                  <a:schemeClr val="accent1"/>
                </a:solidFill>
              </a:defRPr>
            </a:lvl1pPr>
            <a:lvl2pPr>
              <a:defRPr sz="6000" b="1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Lo</a:t>
            </a:r>
            <a:endParaRPr lang="en-US" dirty="0"/>
          </a:p>
        </p:txBody>
      </p:sp>
      <p:sp>
        <p:nvSpPr>
          <p:cNvPr id="17" name="Partners">
            <a:extLst>
              <a:ext uri="{FF2B5EF4-FFF2-40B4-BE49-F238E27FC236}">
                <a16:creationId xmlns:a16="http://schemas.microsoft.com/office/drawing/2014/main" id="{6CFA06CC-6777-43A5-BFB3-40C6EA20F6E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772000" y="2206800"/>
            <a:ext cx="2037600" cy="935037"/>
          </a:xfrm>
        </p:spPr>
        <p:txBody>
          <a:bodyPr anchor="ctr" anchorCtr="0"/>
          <a:lstStyle>
            <a:lvl1pPr>
              <a:defRPr sz="5400" b="1" spc="-20" baseline="0">
                <a:solidFill>
                  <a:schemeClr val="accent2"/>
                </a:solidFill>
              </a:defRPr>
            </a:lvl1pPr>
            <a:lvl2pPr>
              <a:defRPr sz="6000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GB" dirty="0"/>
              <a:t>Pa</a:t>
            </a:r>
            <a:endParaRPr lang="en-US" dirty="0"/>
          </a:p>
        </p:txBody>
      </p:sp>
      <p:sp>
        <p:nvSpPr>
          <p:cNvPr id="14" name="Lawyers">
            <a:extLst>
              <a:ext uri="{FF2B5EF4-FFF2-40B4-BE49-F238E27FC236}">
                <a16:creationId xmlns:a16="http://schemas.microsoft.com/office/drawing/2014/main" id="{58DCD952-74BF-4B98-B317-CB556456080C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439737" y="2206800"/>
            <a:ext cx="2037600" cy="935037"/>
          </a:xfrm>
        </p:spPr>
        <p:txBody>
          <a:bodyPr anchor="ctr" anchorCtr="0"/>
          <a:lstStyle>
            <a:lvl1pPr>
              <a:defRPr sz="5400" b="1" spc="-20" baseline="0">
                <a:solidFill>
                  <a:schemeClr val="accent1"/>
                </a:solidFill>
              </a:defRPr>
            </a:lvl1pPr>
            <a:lvl2pPr>
              <a:defRPr sz="6000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La</a:t>
            </a:r>
            <a:endParaRPr lang="en-US" dirty="0"/>
          </a:p>
        </p:txBody>
      </p:sp>
      <p:sp>
        <p:nvSpPr>
          <p:cNvPr id="13" name="About OC">
            <a:extLst>
              <a:ext uri="{FF2B5EF4-FFF2-40B4-BE49-F238E27FC236}">
                <a16:creationId xmlns:a16="http://schemas.microsoft.com/office/drawing/2014/main" id="{22CBAFA5-5EEB-418A-9D9A-B449731B4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39200" y="642176"/>
            <a:ext cx="11325757" cy="430887"/>
          </a:xfrm>
        </p:spPr>
        <p:txBody>
          <a:bodyPr/>
          <a:lstStyle>
            <a:lvl1pPr>
              <a:spcAft>
                <a:spcPts val="0"/>
              </a:spcAft>
              <a:defRPr sz="2800" baseline="0">
                <a:solidFill>
                  <a:srgbClr val="FB5A17"/>
                </a:solidFill>
              </a:defRPr>
            </a:lvl1pPr>
          </a:lstStyle>
          <a:p>
            <a:pPr lvl="0"/>
            <a:r>
              <a:rPr lang="en-GB" sz="2800"/>
              <a:t>About Osborne Clarke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439200" y="3106800"/>
            <a:ext cx="2037600" cy="802800"/>
          </a:xfrm>
        </p:spPr>
        <p:txBody>
          <a:bodyPr>
            <a:normAutofit/>
          </a:bodyPr>
          <a:lstStyle>
            <a:lvl1pPr>
              <a:defRPr sz="1760" spc="-2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talented lawyers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2772000" y="1686357"/>
            <a:ext cx="2037600" cy="547200"/>
          </a:xfrm>
        </p:spPr>
        <p:txBody>
          <a:bodyPr anchor="b" anchorCtr="0">
            <a:normAutofit/>
          </a:bodyPr>
          <a:lstStyle>
            <a:lvl1pPr>
              <a:defRPr sz="1760" spc="-2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working with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2772000" y="3106800"/>
            <a:ext cx="2037600" cy="802800"/>
          </a:xfrm>
        </p:spPr>
        <p:txBody>
          <a:bodyPr>
            <a:normAutofit/>
          </a:bodyPr>
          <a:lstStyle>
            <a:lvl1pPr>
              <a:defRPr sz="1760" spc="-2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expert partners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  <p:custDataLst>
              <p:tags r:id="rId10"/>
            </p:custDataLst>
          </p:nvPr>
        </p:nvSpPr>
        <p:spPr>
          <a:xfrm>
            <a:off x="5072400" y="1684913"/>
            <a:ext cx="2037600" cy="547200"/>
          </a:xfrm>
        </p:spPr>
        <p:txBody>
          <a:bodyPr anchor="b" anchorCtr="0">
            <a:normAutofit/>
          </a:bodyPr>
          <a:lstStyle>
            <a:lvl1pPr>
              <a:defRPr sz="1760" spc="-2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  <p:custDataLst>
              <p:tags r:id="rId11"/>
            </p:custDataLst>
          </p:nvPr>
        </p:nvSpPr>
        <p:spPr>
          <a:xfrm>
            <a:off x="5072400" y="3106800"/>
            <a:ext cx="2037600" cy="802800"/>
          </a:xfrm>
        </p:spPr>
        <p:txBody>
          <a:bodyPr>
            <a:normAutofit/>
          </a:bodyPr>
          <a:lstStyle>
            <a:lvl1pPr>
              <a:defRPr sz="1760" spc="-2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international locations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 hasCustomPrompt="1"/>
            <p:custDataLst>
              <p:tags r:id="rId12"/>
            </p:custDataLst>
          </p:nvPr>
        </p:nvSpPr>
        <p:spPr>
          <a:xfrm>
            <a:off x="7401600" y="1684913"/>
            <a:ext cx="2037600" cy="547200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760" spc="-2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advising across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2" hasCustomPrompt="1"/>
            <p:custDataLst>
              <p:tags r:id="rId13"/>
            </p:custDataLst>
          </p:nvPr>
        </p:nvSpPr>
        <p:spPr>
          <a:xfrm>
            <a:off x="7401600" y="3106800"/>
            <a:ext cx="2037600" cy="802800"/>
          </a:xfrm>
        </p:spPr>
        <p:txBody>
          <a:bodyPr>
            <a:normAutofit/>
          </a:bodyPr>
          <a:lstStyle>
            <a:lvl1pPr>
              <a:defRPr sz="1760" spc="-2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core sectors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3" hasCustomPrompt="1"/>
            <p:custDataLst>
              <p:tags r:id="rId14"/>
            </p:custDataLst>
          </p:nvPr>
        </p:nvSpPr>
        <p:spPr>
          <a:xfrm>
            <a:off x="9738000" y="1684912"/>
            <a:ext cx="2037600" cy="547200"/>
          </a:xfrm>
        </p:spPr>
        <p:txBody>
          <a:bodyPr anchor="b" anchorCtr="0">
            <a:normAutofit/>
          </a:bodyPr>
          <a:lstStyle>
            <a:lvl1pPr>
              <a:defRPr sz="1760" spc="-2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with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4" hasCustomPrompt="1"/>
            <p:custDataLst>
              <p:tags r:id="rId15"/>
            </p:custDataLst>
          </p:nvPr>
        </p:nvSpPr>
        <p:spPr>
          <a:xfrm>
            <a:off x="9738000" y="3106800"/>
            <a:ext cx="2037600" cy="801435"/>
          </a:xfrm>
        </p:spPr>
        <p:txBody>
          <a:bodyPr>
            <a:normAutofit/>
          </a:bodyPr>
          <a:lstStyle>
            <a:lvl1pPr>
              <a:defRPr sz="1760" spc="-2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client-</a:t>
            </a:r>
            <a:r>
              <a:rPr lang="en-US" dirty="0" err="1"/>
              <a:t>centred</a:t>
            </a:r>
            <a:r>
              <a:rPr lang="en-US" dirty="0"/>
              <a:t> approach</a:t>
            </a:r>
            <a:endParaRPr lang="en-GB" dirty="0"/>
          </a:p>
        </p:txBody>
      </p:sp>
      <p:sp>
        <p:nvSpPr>
          <p:cNvPr id="20" name="OC Business Name">
            <a:extLst>
              <a:ext uri="{FF2B5EF4-FFF2-40B4-BE49-F238E27FC236}">
                <a16:creationId xmlns:a16="http://schemas.microsoft.com/office/drawing/2014/main" id="{AF1ED688-3D68-4790-A992-D401ABC25CAF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6"/>
            </p:custDataLst>
          </p:nvPr>
        </p:nvSpPr>
        <p:spPr>
          <a:xfrm>
            <a:off x="338400" y="6458400"/>
            <a:ext cx="7772400" cy="246295"/>
          </a:xfrm>
        </p:spPr>
        <p:txBody>
          <a:bodyPr lIns="90000" tIns="46800" rIns="90000" bIns="111600">
            <a:no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Labels.OC</a:t>
            </a:r>
            <a:r>
              <a:rPr lang="en-US" dirty="0"/>
              <a:t> Business Name&gt;&gt;</a:t>
            </a:r>
          </a:p>
        </p:txBody>
      </p:sp>
      <p:sp>
        <p:nvSpPr>
          <p:cNvPr id="23" name="Relationship">
            <a:extLst>
              <a:ext uri="{FF2B5EF4-FFF2-40B4-BE49-F238E27FC236}">
                <a16:creationId xmlns:a16="http://schemas.microsoft.com/office/drawing/2014/main" id="{0199CF85-1BDD-4404-9914-B2B0FB059A62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7"/>
            </p:custDataLst>
          </p:nvPr>
        </p:nvSpPr>
        <p:spPr>
          <a:xfrm>
            <a:off x="8110800" y="6457950"/>
            <a:ext cx="3241784" cy="246745"/>
          </a:xfrm>
        </p:spPr>
        <p:txBody>
          <a:bodyPr lIns="90000" tIns="46800" rIns="90000" bIns="46800">
            <a:norm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GB" dirty="0"/>
              <a:t>&lt;&lt;</a:t>
            </a:r>
            <a:r>
              <a:rPr lang="en-GB" dirty="0" err="1"/>
              <a:t>Labels.Relationship</a:t>
            </a:r>
            <a:r>
              <a:rPr lang="en-GB" dirty="0"/>
              <a:t> Firm&gt;&gt;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itch off phones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1">
            <a:extLst>
              <a:ext uri="{FF2B5EF4-FFF2-40B4-BE49-F238E27FC236}">
                <a16:creationId xmlns:a16="http://schemas.microsoft.com/office/drawing/2014/main" id="{F95DEC9C-58F3-4C95-A7E6-0DE5EB0367B9}"/>
              </a:ext>
            </a:extLst>
          </p:cNvPr>
          <p:cNvSpPr>
            <a:spLocks noChangeShapeType="1"/>
          </p:cNvSpPr>
          <p:nvPr userDrawn="1"/>
        </p:nvSpPr>
        <p:spPr bwMode="white">
          <a:xfrm>
            <a:off x="439490" y="432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153B1FF1-414A-4719-96AA-A7A333EAA173}"/>
              </a:ext>
            </a:extLst>
          </p:cNvPr>
          <p:cNvSpPr>
            <a:spLocks noChangeShapeType="1"/>
          </p:cNvSpPr>
          <p:nvPr userDrawn="1"/>
        </p:nvSpPr>
        <p:spPr bwMode="white">
          <a:xfrm>
            <a:off x="439490" y="6426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5540FFF5-A9BF-4374-ADBF-5DDDAE1E0A98}"/>
              </a:ext>
            </a:extLst>
          </p:cNvPr>
          <p:cNvSpPr>
            <a:spLocks/>
          </p:cNvSpPr>
          <p:nvPr userDrawn="1"/>
        </p:nvSpPr>
        <p:spPr bwMode="auto">
          <a:xfrm>
            <a:off x="9122171" y="3845900"/>
            <a:ext cx="1737628" cy="2426819"/>
          </a:xfrm>
          <a:custGeom>
            <a:avLst/>
            <a:gdLst>
              <a:gd name="T0" fmla="*/ 11 w 542"/>
              <a:gd name="T1" fmla="*/ 757 h 757"/>
              <a:gd name="T2" fmla="*/ 0 w 542"/>
              <a:gd name="T3" fmla="*/ 745 h 757"/>
              <a:gd name="T4" fmla="*/ 0 w 542"/>
              <a:gd name="T5" fmla="*/ 11 h 757"/>
              <a:gd name="T6" fmla="*/ 11 w 542"/>
              <a:gd name="T7" fmla="*/ 0 h 757"/>
              <a:gd name="T8" fmla="*/ 531 w 542"/>
              <a:gd name="T9" fmla="*/ 0 h 757"/>
              <a:gd name="T10" fmla="*/ 542 w 542"/>
              <a:gd name="T11" fmla="*/ 11 h 757"/>
              <a:gd name="T12" fmla="*/ 542 w 542"/>
              <a:gd name="T13" fmla="*/ 745 h 757"/>
              <a:gd name="T14" fmla="*/ 531 w 542"/>
              <a:gd name="T15" fmla="*/ 757 h 757"/>
              <a:gd name="T16" fmla="*/ 11 w 542"/>
              <a:gd name="T17" fmla="*/ 757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2" h="757">
                <a:moveTo>
                  <a:pt x="11" y="757"/>
                </a:moveTo>
                <a:cubicBezTo>
                  <a:pt x="5" y="757"/>
                  <a:pt x="0" y="751"/>
                  <a:pt x="0" y="7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531" y="0"/>
                  <a:pt x="531" y="0"/>
                  <a:pt x="531" y="0"/>
                </a:cubicBezTo>
                <a:cubicBezTo>
                  <a:pt x="537" y="0"/>
                  <a:pt x="542" y="5"/>
                  <a:pt x="542" y="11"/>
                </a:cubicBezTo>
                <a:cubicBezTo>
                  <a:pt x="542" y="745"/>
                  <a:pt x="542" y="745"/>
                  <a:pt x="542" y="745"/>
                </a:cubicBezTo>
                <a:cubicBezTo>
                  <a:pt x="542" y="751"/>
                  <a:pt x="537" y="757"/>
                  <a:pt x="531" y="757"/>
                </a:cubicBezTo>
                <a:lnTo>
                  <a:pt x="11" y="757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0323222A-AE7C-49E0-A983-03D71DB5A7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63800" y="4128053"/>
            <a:ext cx="1658995" cy="1859431"/>
          </a:xfrm>
          <a:prstGeom prst="rect">
            <a:avLst/>
          </a:pr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C71E136-8352-41BC-864C-756E43354BF5}"/>
              </a:ext>
            </a:extLst>
          </p:cNvPr>
          <p:cNvGrpSpPr/>
          <p:nvPr userDrawn="1"/>
        </p:nvGrpSpPr>
        <p:grpSpPr>
          <a:xfrm>
            <a:off x="9884598" y="4777928"/>
            <a:ext cx="496466" cy="496466"/>
            <a:chOff x="6020593" y="2009728"/>
            <a:chExt cx="511176" cy="51117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DF0E26B-957F-4AF0-9557-166D3B4A590C}"/>
                </a:ext>
              </a:extLst>
            </p:cNvPr>
            <p:cNvGrpSpPr/>
            <p:nvPr/>
          </p:nvGrpSpPr>
          <p:grpSpPr>
            <a:xfrm>
              <a:off x="6275388" y="2021635"/>
              <a:ext cx="241300" cy="487363"/>
              <a:chOff x="6275388" y="2021634"/>
              <a:chExt cx="241300" cy="487363"/>
            </a:xfrm>
          </p:grpSpPr>
          <p:sp>
            <p:nvSpPr>
              <p:cNvPr id="65" name="Freeform 25">
                <a:extLst>
                  <a:ext uri="{FF2B5EF4-FFF2-40B4-BE49-F238E27FC236}">
                    <a16:creationId xmlns:a16="http://schemas.microsoft.com/office/drawing/2014/main" id="{120FBD1B-80B2-4749-9BB4-0A95CFBBD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388" y="2021634"/>
                <a:ext cx="241300" cy="487363"/>
              </a:xfrm>
              <a:custGeom>
                <a:avLst/>
                <a:gdLst>
                  <a:gd name="T0" fmla="*/ 0 w 73"/>
                  <a:gd name="T1" fmla="*/ 148 h 148"/>
                  <a:gd name="T2" fmla="*/ 0 w 73"/>
                  <a:gd name="T3" fmla="*/ 137 h 148"/>
                  <a:gd name="T4" fmla="*/ 63 w 73"/>
                  <a:gd name="T5" fmla="*/ 74 h 148"/>
                  <a:gd name="T6" fmla="*/ 0 w 73"/>
                  <a:gd name="T7" fmla="*/ 10 h 148"/>
                  <a:gd name="T8" fmla="*/ 0 w 73"/>
                  <a:gd name="T9" fmla="*/ 0 h 148"/>
                  <a:gd name="T10" fmla="*/ 73 w 73"/>
                  <a:gd name="T11" fmla="*/ 74 h 148"/>
                  <a:gd name="T12" fmla="*/ 0 w 73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48">
                    <a:moveTo>
                      <a:pt x="0" y="148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5" y="137"/>
                      <a:pt x="63" y="109"/>
                      <a:pt x="63" y="74"/>
                    </a:cubicBezTo>
                    <a:cubicBezTo>
                      <a:pt x="63" y="39"/>
                      <a:pt x="35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" y="0"/>
                      <a:pt x="73" y="33"/>
                      <a:pt x="73" y="74"/>
                    </a:cubicBezTo>
                    <a:cubicBezTo>
                      <a:pt x="73" y="114"/>
                      <a:pt x="40" y="148"/>
                      <a:pt x="0" y="148"/>
                    </a:cubicBezTo>
                    <a:close/>
                  </a:path>
                </a:pathLst>
              </a:custGeom>
              <a:solidFill>
                <a:srgbClr val="344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809" tIns="44404" rIns="88809" bIns="44404" numCol="1" anchor="t" anchorCtr="0" compatLnSpc="1">
                <a:prstTxWarp prst="textNoShape">
                  <a:avLst/>
                </a:prstTxWarp>
              </a:bodyPr>
              <a:lstStyle/>
              <a:p>
                <a:pPr defTabSz="888065"/>
                <a:endParaRPr lang="en-GB" sz="174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26">
                <a:extLst>
                  <a:ext uri="{FF2B5EF4-FFF2-40B4-BE49-F238E27FC236}">
                    <a16:creationId xmlns:a16="http://schemas.microsoft.com/office/drawing/2014/main" id="{1FDD5615-5AF8-4009-A84D-8849FC3D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388" y="2172447"/>
                <a:ext cx="92075" cy="182563"/>
              </a:xfrm>
              <a:custGeom>
                <a:avLst/>
                <a:gdLst>
                  <a:gd name="T0" fmla="*/ 0 w 28"/>
                  <a:gd name="T1" fmla="*/ 55 h 55"/>
                  <a:gd name="T2" fmla="*/ 0 w 28"/>
                  <a:gd name="T3" fmla="*/ 45 h 55"/>
                  <a:gd name="T4" fmla="*/ 18 w 28"/>
                  <a:gd name="T5" fmla="*/ 28 h 55"/>
                  <a:gd name="T6" fmla="*/ 0 w 28"/>
                  <a:gd name="T7" fmla="*/ 10 h 55"/>
                  <a:gd name="T8" fmla="*/ 0 w 28"/>
                  <a:gd name="T9" fmla="*/ 0 h 55"/>
                  <a:gd name="T10" fmla="*/ 28 w 28"/>
                  <a:gd name="T11" fmla="*/ 28 h 55"/>
                  <a:gd name="T12" fmla="*/ 0 w 28"/>
                  <a:gd name="T1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55">
                    <a:moveTo>
                      <a:pt x="0" y="55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10" y="45"/>
                      <a:pt x="18" y="37"/>
                      <a:pt x="18" y="28"/>
                    </a:cubicBezTo>
                    <a:cubicBezTo>
                      <a:pt x="18" y="18"/>
                      <a:pt x="10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28" y="12"/>
                      <a:pt x="28" y="28"/>
                    </a:cubicBezTo>
                    <a:cubicBezTo>
                      <a:pt x="28" y="43"/>
                      <a:pt x="15" y="55"/>
                      <a:pt x="0" y="55"/>
                    </a:cubicBezTo>
                    <a:close/>
                  </a:path>
                </a:pathLst>
              </a:custGeom>
              <a:solidFill>
                <a:srgbClr val="909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809" tIns="44404" rIns="88809" bIns="44404" numCol="1" anchor="t" anchorCtr="0" compatLnSpc="1">
                <a:prstTxWarp prst="textNoShape">
                  <a:avLst/>
                </a:prstTxWarp>
              </a:bodyPr>
              <a:lstStyle/>
              <a:p>
                <a:pPr defTabSz="888065"/>
                <a:endParaRPr lang="en-GB" sz="174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id="{04F582C9-7778-416C-ACB1-7EDF133DF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563" y="2096247"/>
                <a:ext cx="165100" cy="333375"/>
              </a:xfrm>
              <a:custGeom>
                <a:avLst/>
                <a:gdLst>
                  <a:gd name="T0" fmla="*/ 0 w 50"/>
                  <a:gd name="T1" fmla="*/ 101 h 101"/>
                  <a:gd name="T2" fmla="*/ 0 w 50"/>
                  <a:gd name="T3" fmla="*/ 91 h 101"/>
                  <a:gd name="T4" fmla="*/ 40 w 50"/>
                  <a:gd name="T5" fmla="*/ 51 h 101"/>
                  <a:gd name="T6" fmla="*/ 0 w 50"/>
                  <a:gd name="T7" fmla="*/ 10 h 101"/>
                  <a:gd name="T8" fmla="*/ 0 w 50"/>
                  <a:gd name="T9" fmla="*/ 0 h 101"/>
                  <a:gd name="T10" fmla="*/ 50 w 50"/>
                  <a:gd name="T11" fmla="*/ 51 h 101"/>
                  <a:gd name="T12" fmla="*/ 0 w 50"/>
                  <a:gd name="T13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01">
                    <a:moveTo>
                      <a:pt x="0" y="101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22" y="91"/>
                      <a:pt x="40" y="73"/>
                      <a:pt x="40" y="51"/>
                    </a:cubicBezTo>
                    <a:cubicBezTo>
                      <a:pt x="40" y="28"/>
                      <a:pt x="22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0"/>
                      <a:pt x="50" y="23"/>
                      <a:pt x="50" y="51"/>
                    </a:cubicBezTo>
                    <a:cubicBezTo>
                      <a:pt x="50" y="78"/>
                      <a:pt x="28" y="101"/>
                      <a:pt x="0" y="101"/>
                    </a:cubicBezTo>
                    <a:close/>
                  </a:path>
                </a:pathLst>
              </a:custGeom>
              <a:solidFill>
                <a:srgbClr val="606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809" tIns="44404" rIns="88809" bIns="44404" numCol="1" anchor="t" anchorCtr="0" compatLnSpc="1">
                <a:prstTxWarp prst="textNoShape">
                  <a:avLst/>
                </a:prstTxWarp>
              </a:bodyPr>
              <a:lstStyle/>
              <a:p>
                <a:pPr defTabSz="888065"/>
                <a:endParaRPr lang="en-GB" sz="174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4E38435-1FA7-42E9-BA1A-668E9C9CB149}"/>
                </a:ext>
              </a:extLst>
            </p:cNvPr>
            <p:cNvSpPr/>
            <p:nvPr/>
          </p:nvSpPr>
          <p:spPr>
            <a:xfrm>
              <a:off x="6020593" y="2009728"/>
              <a:ext cx="511176" cy="51117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8065"/>
              <a:endParaRPr lang="en-GB" sz="1748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8" name="Oval 6">
            <a:extLst>
              <a:ext uri="{FF2B5EF4-FFF2-40B4-BE49-F238E27FC236}">
                <a16:creationId xmlns:a16="http://schemas.microsoft.com/office/drawing/2014/main" id="{7BF7BAFA-B1F9-4306-97AE-F5E0AE4C33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33167" y="6067658"/>
            <a:ext cx="121804" cy="121804"/>
          </a:xfrm>
          <a:prstGeom prst="ellipse">
            <a:avLst/>
          </a:pr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Line 8">
            <a:extLst>
              <a:ext uri="{FF2B5EF4-FFF2-40B4-BE49-F238E27FC236}">
                <a16:creationId xmlns:a16="http://schemas.microsoft.com/office/drawing/2014/main" id="{BCB61CFE-1684-4DE5-BEA3-B916117B70C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00789" y="3987747"/>
            <a:ext cx="180393" cy="0"/>
          </a:xfrm>
          <a:prstGeom prst="line">
            <a:avLst/>
          </a:prstGeom>
          <a:noFill/>
          <a:ln w="52388" cap="rnd">
            <a:solidFill>
              <a:srgbClr val="04314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Rectangle 9">
            <a:extLst>
              <a:ext uri="{FF2B5EF4-FFF2-40B4-BE49-F238E27FC236}">
                <a16:creationId xmlns:a16="http://schemas.microsoft.com/office/drawing/2014/main" id="{1543DEAE-A31F-4F9F-B2D0-871957E5AC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1122" y="4750947"/>
            <a:ext cx="901963" cy="1583446"/>
          </a:xfrm>
          <a:prstGeom prst="rect">
            <a:avLst/>
          </a:prstGeom>
          <a:solidFill>
            <a:srgbClr val="C2C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Freeform 10">
            <a:extLst>
              <a:ext uri="{FF2B5EF4-FFF2-40B4-BE49-F238E27FC236}">
                <a16:creationId xmlns:a16="http://schemas.microsoft.com/office/drawing/2014/main" id="{3D65FE75-32CB-4783-A7BE-1D60BA60C08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671697" y="4659979"/>
            <a:ext cx="1080814" cy="1763838"/>
          </a:xfrm>
          <a:custGeom>
            <a:avLst/>
            <a:gdLst>
              <a:gd name="T0" fmla="*/ 309 w 337"/>
              <a:gd name="T1" fmla="*/ 550 h 550"/>
              <a:gd name="T2" fmla="*/ 28 w 337"/>
              <a:gd name="T3" fmla="*/ 550 h 550"/>
              <a:gd name="T4" fmla="*/ 0 w 337"/>
              <a:gd name="T5" fmla="*/ 522 h 550"/>
              <a:gd name="T6" fmla="*/ 0 w 337"/>
              <a:gd name="T7" fmla="*/ 28 h 550"/>
              <a:gd name="T8" fmla="*/ 28 w 337"/>
              <a:gd name="T9" fmla="*/ 0 h 550"/>
              <a:gd name="T10" fmla="*/ 309 w 337"/>
              <a:gd name="T11" fmla="*/ 0 h 550"/>
              <a:gd name="T12" fmla="*/ 337 w 337"/>
              <a:gd name="T13" fmla="*/ 28 h 550"/>
              <a:gd name="T14" fmla="*/ 337 w 337"/>
              <a:gd name="T15" fmla="*/ 522 h 550"/>
              <a:gd name="T16" fmla="*/ 309 w 337"/>
              <a:gd name="T17" fmla="*/ 550 h 550"/>
              <a:gd name="T18" fmla="*/ 56 w 337"/>
              <a:gd name="T19" fmla="*/ 494 h 550"/>
              <a:gd name="T20" fmla="*/ 281 w 337"/>
              <a:gd name="T21" fmla="*/ 494 h 550"/>
              <a:gd name="T22" fmla="*/ 281 w 337"/>
              <a:gd name="T23" fmla="*/ 56 h 550"/>
              <a:gd name="T24" fmla="*/ 56 w 337"/>
              <a:gd name="T25" fmla="*/ 56 h 550"/>
              <a:gd name="T26" fmla="*/ 56 w 337"/>
              <a:gd name="T27" fmla="*/ 494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550">
                <a:moveTo>
                  <a:pt x="309" y="550"/>
                </a:moveTo>
                <a:cubicBezTo>
                  <a:pt x="28" y="550"/>
                  <a:pt x="28" y="550"/>
                  <a:pt x="28" y="550"/>
                </a:cubicBezTo>
                <a:cubicBezTo>
                  <a:pt x="12" y="550"/>
                  <a:pt x="0" y="538"/>
                  <a:pt x="0" y="52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12" y="0"/>
                  <a:pt x="28" y="0"/>
                </a:cubicBezTo>
                <a:cubicBezTo>
                  <a:pt x="309" y="0"/>
                  <a:pt x="309" y="0"/>
                  <a:pt x="309" y="0"/>
                </a:cubicBezTo>
                <a:cubicBezTo>
                  <a:pt x="325" y="0"/>
                  <a:pt x="337" y="13"/>
                  <a:pt x="337" y="28"/>
                </a:cubicBezTo>
                <a:cubicBezTo>
                  <a:pt x="337" y="522"/>
                  <a:pt x="337" y="522"/>
                  <a:pt x="337" y="522"/>
                </a:cubicBezTo>
                <a:cubicBezTo>
                  <a:pt x="337" y="538"/>
                  <a:pt x="325" y="550"/>
                  <a:pt x="309" y="550"/>
                </a:cubicBezTo>
                <a:close/>
                <a:moveTo>
                  <a:pt x="56" y="494"/>
                </a:moveTo>
                <a:cubicBezTo>
                  <a:pt x="281" y="494"/>
                  <a:pt x="281" y="494"/>
                  <a:pt x="281" y="494"/>
                </a:cubicBezTo>
                <a:cubicBezTo>
                  <a:pt x="281" y="56"/>
                  <a:pt x="281" y="56"/>
                  <a:pt x="281" y="56"/>
                </a:cubicBezTo>
                <a:cubicBezTo>
                  <a:pt x="56" y="56"/>
                  <a:pt x="56" y="56"/>
                  <a:pt x="56" y="56"/>
                </a:cubicBezTo>
                <a:lnTo>
                  <a:pt x="56" y="494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Rectangle 11">
            <a:extLst>
              <a:ext uri="{FF2B5EF4-FFF2-40B4-BE49-F238E27FC236}">
                <a16:creationId xmlns:a16="http://schemas.microsoft.com/office/drawing/2014/main" id="{CFEA9807-A205-4D89-BBAE-DDB1EA0D7F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1123" y="4840372"/>
            <a:ext cx="905047" cy="1214951"/>
          </a:xfrm>
          <a:prstGeom prst="rect">
            <a:avLst/>
          </a:pr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val 12">
            <a:extLst>
              <a:ext uri="{FF2B5EF4-FFF2-40B4-BE49-F238E27FC236}">
                <a16:creationId xmlns:a16="http://schemas.microsoft.com/office/drawing/2014/main" id="{CFCB15EB-BBAD-4C7B-A98C-5501CCC401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35783" y="6170960"/>
            <a:ext cx="148014" cy="14647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Freeform 13">
            <a:extLst>
              <a:ext uri="{FF2B5EF4-FFF2-40B4-BE49-F238E27FC236}">
                <a16:creationId xmlns:a16="http://schemas.microsoft.com/office/drawing/2014/main" id="{D30D0249-96D2-4A73-A8E2-7CC265B039E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74329" y="6206422"/>
            <a:ext cx="74007" cy="77091"/>
          </a:xfrm>
          <a:custGeom>
            <a:avLst/>
            <a:gdLst>
              <a:gd name="T0" fmla="*/ 36 w 48"/>
              <a:gd name="T1" fmla="*/ 12 h 50"/>
              <a:gd name="T2" fmla="*/ 36 w 48"/>
              <a:gd name="T3" fmla="*/ 37 h 50"/>
              <a:gd name="T4" fmla="*/ 13 w 48"/>
              <a:gd name="T5" fmla="*/ 37 h 50"/>
              <a:gd name="T6" fmla="*/ 13 w 48"/>
              <a:gd name="T7" fmla="*/ 12 h 50"/>
              <a:gd name="T8" fmla="*/ 36 w 48"/>
              <a:gd name="T9" fmla="*/ 12 h 50"/>
              <a:gd name="T10" fmla="*/ 48 w 48"/>
              <a:gd name="T11" fmla="*/ 0 h 50"/>
              <a:gd name="T12" fmla="*/ 0 w 48"/>
              <a:gd name="T13" fmla="*/ 0 h 50"/>
              <a:gd name="T14" fmla="*/ 0 w 48"/>
              <a:gd name="T15" fmla="*/ 50 h 50"/>
              <a:gd name="T16" fmla="*/ 48 w 48"/>
              <a:gd name="T17" fmla="*/ 50 h 50"/>
              <a:gd name="T18" fmla="*/ 48 w 48"/>
              <a:gd name="T19" fmla="*/ 0 h 50"/>
              <a:gd name="T20" fmla="*/ 48 w 48"/>
              <a:gd name="T2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50">
                <a:moveTo>
                  <a:pt x="36" y="12"/>
                </a:moveTo>
                <a:lnTo>
                  <a:pt x="36" y="37"/>
                </a:lnTo>
                <a:lnTo>
                  <a:pt x="13" y="37"/>
                </a:lnTo>
                <a:lnTo>
                  <a:pt x="13" y="12"/>
                </a:lnTo>
                <a:lnTo>
                  <a:pt x="36" y="12"/>
                </a:lnTo>
                <a:close/>
                <a:moveTo>
                  <a:pt x="48" y="0"/>
                </a:moveTo>
                <a:lnTo>
                  <a:pt x="0" y="0"/>
                </a:lnTo>
                <a:lnTo>
                  <a:pt x="0" y="50"/>
                </a:lnTo>
                <a:lnTo>
                  <a:pt x="48" y="50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Freeform 14">
            <a:extLst>
              <a:ext uri="{FF2B5EF4-FFF2-40B4-BE49-F238E27FC236}">
                <a16:creationId xmlns:a16="http://schemas.microsoft.com/office/drawing/2014/main" id="{AD104258-8887-4C86-AB37-EF41EA299FD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74329" y="6206422"/>
            <a:ext cx="74007" cy="77091"/>
          </a:xfrm>
          <a:custGeom>
            <a:avLst/>
            <a:gdLst>
              <a:gd name="T0" fmla="*/ 36 w 48"/>
              <a:gd name="T1" fmla="*/ 12 h 50"/>
              <a:gd name="T2" fmla="*/ 36 w 48"/>
              <a:gd name="T3" fmla="*/ 37 h 50"/>
              <a:gd name="T4" fmla="*/ 13 w 48"/>
              <a:gd name="T5" fmla="*/ 37 h 50"/>
              <a:gd name="T6" fmla="*/ 13 w 48"/>
              <a:gd name="T7" fmla="*/ 12 h 50"/>
              <a:gd name="T8" fmla="*/ 36 w 48"/>
              <a:gd name="T9" fmla="*/ 12 h 50"/>
              <a:gd name="T10" fmla="*/ 48 w 48"/>
              <a:gd name="T11" fmla="*/ 0 h 50"/>
              <a:gd name="T12" fmla="*/ 0 w 48"/>
              <a:gd name="T13" fmla="*/ 0 h 50"/>
              <a:gd name="T14" fmla="*/ 0 w 48"/>
              <a:gd name="T15" fmla="*/ 50 h 50"/>
              <a:gd name="T16" fmla="*/ 48 w 48"/>
              <a:gd name="T17" fmla="*/ 50 h 50"/>
              <a:gd name="T18" fmla="*/ 48 w 48"/>
              <a:gd name="T19" fmla="*/ 0 h 50"/>
              <a:gd name="T20" fmla="*/ 48 w 48"/>
              <a:gd name="T2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50">
                <a:moveTo>
                  <a:pt x="36" y="12"/>
                </a:moveTo>
                <a:lnTo>
                  <a:pt x="36" y="37"/>
                </a:lnTo>
                <a:lnTo>
                  <a:pt x="13" y="37"/>
                </a:lnTo>
                <a:lnTo>
                  <a:pt x="13" y="12"/>
                </a:lnTo>
                <a:lnTo>
                  <a:pt x="36" y="12"/>
                </a:lnTo>
                <a:moveTo>
                  <a:pt x="48" y="0"/>
                </a:moveTo>
                <a:lnTo>
                  <a:pt x="0" y="0"/>
                </a:lnTo>
                <a:lnTo>
                  <a:pt x="0" y="50"/>
                </a:lnTo>
                <a:lnTo>
                  <a:pt x="48" y="50"/>
                </a:lnTo>
                <a:lnTo>
                  <a:pt x="48" y="0"/>
                </a:lnTo>
                <a:lnTo>
                  <a:pt x="4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15">
            <a:extLst>
              <a:ext uri="{FF2B5EF4-FFF2-40B4-BE49-F238E27FC236}">
                <a16:creationId xmlns:a16="http://schemas.microsoft.com/office/drawing/2014/main" id="{B670C82F-6329-4BED-B864-EA2DA74A76B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161995" y="4750947"/>
            <a:ext cx="109469" cy="0"/>
          </a:xfrm>
          <a:prstGeom prst="line">
            <a:avLst/>
          </a:prstGeom>
          <a:noFill/>
          <a:ln w="52388" cap="rnd">
            <a:solidFill>
              <a:srgbClr val="04314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Freeform 16">
            <a:extLst>
              <a:ext uri="{FF2B5EF4-FFF2-40B4-BE49-F238E27FC236}">
                <a16:creationId xmlns:a16="http://schemas.microsoft.com/office/drawing/2014/main" id="{E26EB816-E9BC-4B72-A488-C9B54DAAFA35}"/>
              </a:ext>
            </a:extLst>
          </p:cNvPr>
          <p:cNvSpPr>
            <a:spLocks/>
          </p:cNvSpPr>
          <p:nvPr userDrawn="1"/>
        </p:nvSpPr>
        <p:spPr bwMode="auto">
          <a:xfrm>
            <a:off x="8816891" y="5000721"/>
            <a:ext cx="98676" cy="47797"/>
          </a:xfrm>
          <a:custGeom>
            <a:avLst/>
            <a:gdLst>
              <a:gd name="T0" fmla="*/ 23 w 31"/>
              <a:gd name="T1" fmla="*/ 15 h 15"/>
              <a:gd name="T2" fmla="*/ 8 w 31"/>
              <a:gd name="T3" fmla="*/ 15 h 15"/>
              <a:gd name="T4" fmla="*/ 0 w 31"/>
              <a:gd name="T5" fmla="*/ 8 h 15"/>
              <a:gd name="T6" fmla="*/ 8 w 31"/>
              <a:gd name="T7" fmla="*/ 0 h 15"/>
              <a:gd name="T8" fmla="*/ 23 w 31"/>
              <a:gd name="T9" fmla="*/ 0 h 15"/>
              <a:gd name="T10" fmla="*/ 31 w 31"/>
              <a:gd name="T11" fmla="*/ 8 h 15"/>
              <a:gd name="T12" fmla="*/ 23 w 31"/>
              <a:gd name="T13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5">
                <a:moveTo>
                  <a:pt x="23" y="15"/>
                </a:moveTo>
                <a:cubicBezTo>
                  <a:pt x="8" y="15"/>
                  <a:pt x="8" y="15"/>
                  <a:pt x="8" y="15"/>
                </a:cubicBezTo>
                <a:cubicBezTo>
                  <a:pt x="4" y="15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7" y="0"/>
                  <a:pt x="31" y="4"/>
                  <a:pt x="31" y="8"/>
                </a:cubicBezTo>
                <a:cubicBezTo>
                  <a:pt x="31" y="12"/>
                  <a:pt x="27" y="15"/>
                  <a:pt x="23" y="15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Freeform 17">
            <a:extLst>
              <a:ext uri="{FF2B5EF4-FFF2-40B4-BE49-F238E27FC236}">
                <a16:creationId xmlns:a16="http://schemas.microsoft.com/office/drawing/2014/main" id="{AD7D4474-F4C3-4F40-BA72-D4BA7873115E}"/>
              </a:ext>
            </a:extLst>
          </p:cNvPr>
          <p:cNvSpPr>
            <a:spLocks/>
          </p:cNvSpPr>
          <p:nvPr userDrawn="1"/>
        </p:nvSpPr>
        <p:spPr bwMode="auto">
          <a:xfrm>
            <a:off x="8422186" y="4945216"/>
            <a:ext cx="888086" cy="1478603"/>
          </a:xfrm>
          <a:custGeom>
            <a:avLst/>
            <a:gdLst>
              <a:gd name="T0" fmla="*/ 254 w 277"/>
              <a:gd name="T1" fmla="*/ 0 h 461"/>
              <a:gd name="T2" fmla="*/ 24 w 277"/>
              <a:gd name="T3" fmla="*/ 0 h 461"/>
              <a:gd name="T4" fmla="*/ 0 w 277"/>
              <a:gd name="T5" fmla="*/ 23 h 461"/>
              <a:gd name="T6" fmla="*/ 0 w 277"/>
              <a:gd name="T7" fmla="*/ 438 h 461"/>
              <a:gd name="T8" fmla="*/ 24 w 277"/>
              <a:gd name="T9" fmla="*/ 461 h 461"/>
              <a:gd name="T10" fmla="*/ 254 w 277"/>
              <a:gd name="T11" fmla="*/ 461 h 461"/>
              <a:gd name="T12" fmla="*/ 277 w 277"/>
              <a:gd name="T13" fmla="*/ 438 h 461"/>
              <a:gd name="T14" fmla="*/ 277 w 277"/>
              <a:gd name="T15" fmla="*/ 23 h 461"/>
              <a:gd name="T16" fmla="*/ 254 w 277"/>
              <a:gd name="T17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" h="461">
                <a:moveTo>
                  <a:pt x="254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3"/>
                </a:cubicBezTo>
                <a:cubicBezTo>
                  <a:pt x="0" y="438"/>
                  <a:pt x="0" y="438"/>
                  <a:pt x="0" y="438"/>
                </a:cubicBezTo>
                <a:cubicBezTo>
                  <a:pt x="0" y="451"/>
                  <a:pt x="11" y="461"/>
                  <a:pt x="24" y="461"/>
                </a:cubicBezTo>
                <a:cubicBezTo>
                  <a:pt x="254" y="461"/>
                  <a:pt x="254" y="461"/>
                  <a:pt x="254" y="461"/>
                </a:cubicBezTo>
                <a:cubicBezTo>
                  <a:pt x="267" y="461"/>
                  <a:pt x="277" y="451"/>
                  <a:pt x="277" y="438"/>
                </a:cubicBezTo>
                <a:cubicBezTo>
                  <a:pt x="277" y="23"/>
                  <a:pt x="277" y="23"/>
                  <a:pt x="277" y="23"/>
                </a:cubicBezTo>
                <a:cubicBezTo>
                  <a:pt x="277" y="11"/>
                  <a:pt x="267" y="0"/>
                  <a:pt x="254" y="0"/>
                </a:cubicBez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Rectangle 18">
            <a:extLst>
              <a:ext uri="{FF2B5EF4-FFF2-40B4-BE49-F238E27FC236}">
                <a16:creationId xmlns:a16="http://schemas.microsoft.com/office/drawing/2014/main" id="{E5460164-234F-4E77-BFE4-35E7D8ABFE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99278" y="5093230"/>
            <a:ext cx="736988" cy="994472"/>
          </a:xfrm>
          <a:prstGeom prst="rect">
            <a:avLst/>
          </a:prstGeom>
          <a:noFill/>
          <a:ln w="12700" cap="flat">
            <a:solidFill>
              <a:srgbClr val="B2B2B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Rectangle 19">
            <a:extLst>
              <a:ext uri="{FF2B5EF4-FFF2-40B4-BE49-F238E27FC236}">
                <a16:creationId xmlns:a16="http://schemas.microsoft.com/office/drawing/2014/main" id="{48C85673-097D-4BB7-83C1-BDCBD13462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99277" y="5096314"/>
            <a:ext cx="733905" cy="991389"/>
          </a:xfrm>
          <a:prstGeom prst="rect">
            <a:avLst/>
          </a:pr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Rectangle 20">
            <a:extLst>
              <a:ext uri="{FF2B5EF4-FFF2-40B4-BE49-F238E27FC236}">
                <a16:creationId xmlns:a16="http://schemas.microsoft.com/office/drawing/2014/main" id="{C647C80C-710D-4C3F-AFFA-6DC9E55CF3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96849" y="6206421"/>
            <a:ext cx="132596" cy="13105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Freeform 21">
            <a:extLst>
              <a:ext uri="{FF2B5EF4-FFF2-40B4-BE49-F238E27FC236}">
                <a16:creationId xmlns:a16="http://schemas.microsoft.com/office/drawing/2014/main" id="{F677933D-1DB5-47DA-80C3-EBD4BCBD7B8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26142" y="6234174"/>
            <a:ext cx="74007" cy="74007"/>
          </a:xfrm>
          <a:custGeom>
            <a:avLst/>
            <a:gdLst>
              <a:gd name="T0" fmla="*/ 35 w 48"/>
              <a:gd name="T1" fmla="*/ 36 h 48"/>
              <a:gd name="T2" fmla="*/ 13 w 48"/>
              <a:gd name="T3" fmla="*/ 36 h 48"/>
              <a:gd name="T4" fmla="*/ 13 w 48"/>
              <a:gd name="T5" fmla="*/ 13 h 48"/>
              <a:gd name="T6" fmla="*/ 35 w 48"/>
              <a:gd name="T7" fmla="*/ 13 h 48"/>
              <a:gd name="T8" fmla="*/ 35 w 48"/>
              <a:gd name="T9" fmla="*/ 36 h 48"/>
              <a:gd name="T10" fmla="*/ 48 w 48"/>
              <a:gd name="T11" fmla="*/ 0 h 48"/>
              <a:gd name="T12" fmla="*/ 0 w 48"/>
              <a:gd name="T13" fmla="*/ 0 h 48"/>
              <a:gd name="T14" fmla="*/ 0 w 48"/>
              <a:gd name="T15" fmla="*/ 48 h 48"/>
              <a:gd name="T16" fmla="*/ 48 w 48"/>
              <a:gd name="T17" fmla="*/ 48 h 48"/>
              <a:gd name="T18" fmla="*/ 48 w 48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8">
                <a:moveTo>
                  <a:pt x="35" y="36"/>
                </a:moveTo>
                <a:lnTo>
                  <a:pt x="13" y="36"/>
                </a:lnTo>
                <a:lnTo>
                  <a:pt x="13" y="13"/>
                </a:lnTo>
                <a:lnTo>
                  <a:pt x="35" y="13"/>
                </a:lnTo>
                <a:lnTo>
                  <a:pt x="35" y="36"/>
                </a:lnTo>
                <a:close/>
                <a:moveTo>
                  <a:pt x="48" y="0"/>
                </a:moveTo>
                <a:lnTo>
                  <a:pt x="0" y="0"/>
                </a:lnTo>
                <a:lnTo>
                  <a:pt x="0" y="48"/>
                </a:lnTo>
                <a:lnTo>
                  <a:pt x="48" y="48"/>
                </a:lnTo>
                <a:lnTo>
                  <a:pt x="48" y="0"/>
                </a:lnTo>
                <a:close/>
              </a:path>
            </a:pathLst>
          </a:custGeom>
          <a:solidFill>
            <a:srgbClr val="04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val 22">
            <a:extLst>
              <a:ext uri="{FF2B5EF4-FFF2-40B4-BE49-F238E27FC236}">
                <a16:creationId xmlns:a16="http://schemas.microsoft.com/office/drawing/2014/main" id="{0D0F4439-5AA9-4182-9617-0CD66B9524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42667" y="6218757"/>
            <a:ext cx="109469" cy="10946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val 23">
            <a:extLst>
              <a:ext uri="{FF2B5EF4-FFF2-40B4-BE49-F238E27FC236}">
                <a16:creationId xmlns:a16="http://schemas.microsoft.com/office/drawing/2014/main" id="{2C82FD41-46CF-4515-A2D1-D35E62B3A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71074" y="6218757"/>
            <a:ext cx="109469" cy="10946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Freeform 24">
            <a:extLst>
              <a:ext uri="{FF2B5EF4-FFF2-40B4-BE49-F238E27FC236}">
                <a16:creationId xmlns:a16="http://schemas.microsoft.com/office/drawing/2014/main" id="{616F4737-179A-4824-9623-4033C0334ABC}"/>
              </a:ext>
            </a:extLst>
          </p:cNvPr>
          <p:cNvSpPr>
            <a:spLocks/>
          </p:cNvSpPr>
          <p:nvPr userDrawn="1"/>
        </p:nvSpPr>
        <p:spPr bwMode="auto">
          <a:xfrm>
            <a:off x="9677225" y="4775616"/>
            <a:ext cx="390080" cy="501091"/>
          </a:xfrm>
          <a:custGeom>
            <a:avLst/>
            <a:gdLst>
              <a:gd name="T0" fmla="*/ 172 w 253"/>
              <a:gd name="T1" fmla="*/ 244 h 325"/>
              <a:gd name="T2" fmla="*/ 0 w 253"/>
              <a:gd name="T3" fmla="*/ 244 h 325"/>
              <a:gd name="T4" fmla="*/ 0 w 253"/>
              <a:gd name="T5" fmla="*/ 77 h 325"/>
              <a:gd name="T6" fmla="*/ 172 w 253"/>
              <a:gd name="T7" fmla="*/ 77 h 325"/>
              <a:gd name="T8" fmla="*/ 253 w 253"/>
              <a:gd name="T9" fmla="*/ 0 h 325"/>
              <a:gd name="T10" fmla="*/ 253 w 253"/>
              <a:gd name="T11" fmla="*/ 325 h 325"/>
              <a:gd name="T12" fmla="*/ 172 w 253"/>
              <a:gd name="T13" fmla="*/ 24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" h="325">
                <a:moveTo>
                  <a:pt x="172" y="244"/>
                </a:moveTo>
                <a:lnTo>
                  <a:pt x="0" y="244"/>
                </a:lnTo>
                <a:lnTo>
                  <a:pt x="0" y="77"/>
                </a:lnTo>
                <a:lnTo>
                  <a:pt x="172" y="77"/>
                </a:lnTo>
                <a:lnTo>
                  <a:pt x="253" y="0"/>
                </a:lnTo>
                <a:lnTo>
                  <a:pt x="253" y="325"/>
                </a:lnTo>
                <a:lnTo>
                  <a:pt x="172" y="2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Freeform 28">
            <a:extLst>
              <a:ext uri="{FF2B5EF4-FFF2-40B4-BE49-F238E27FC236}">
                <a16:creationId xmlns:a16="http://schemas.microsoft.com/office/drawing/2014/main" id="{43FBFF0E-35D8-4136-9292-07A828C009AF}"/>
              </a:ext>
            </a:extLst>
          </p:cNvPr>
          <p:cNvSpPr>
            <a:spLocks/>
          </p:cNvSpPr>
          <p:nvPr userDrawn="1"/>
        </p:nvSpPr>
        <p:spPr bwMode="auto">
          <a:xfrm>
            <a:off x="8681212" y="5461724"/>
            <a:ext cx="218938" cy="282153"/>
          </a:xfrm>
          <a:custGeom>
            <a:avLst/>
            <a:gdLst>
              <a:gd name="T0" fmla="*/ 96 w 142"/>
              <a:gd name="T1" fmla="*/ 137 h 183"/>
              <a:gd name="T2" fmla="*/ 0 w 142"/>
              <a:gd name="T3" fmla="*/ 137 h 183"/>
              <a:gd name="T4" fmla="*/ 0 w 142"/>
              <a:gd name="T5" fmla="*/ 44 h 183"/>
              <a:gd name="T6" fmla="*/ 96 w 142"/>
              <a:gd name="T7" fmla="*/ 44 h 183"/>
              <a:gd name="T8" fmla="*/ 142 w 142"/>
              <a:gd name="T9" fmla="*/ 0 h 183"/>
              <a:gd name="T10" fmla="*/ 142 w 142"/>
              <a:gd name="T11" fmla="*/ 183 h 183"/>
              <a:gd name="T12" fmla="*/ 96 w 142"/>
              <a:gd name="T13" fmla="*/ 13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83">
                <a:moveTo>
                  <a:pt x="96" y="137"/>
                </a:moveTo>
                <a:lnTo>
                  <a:pt x="0" y="137"/>
                </a:lnTo>
                <a:lnTo>
                  <a:pt x="0" y="44"/>
                </a:lnTo>
                <a:lnTo>
                  <a:pt x="96" y="44"/>
                </a:lnTo>
                <a:lnTo>
                  <a:pt x="142" y="0"/>
                </a:lnTo>
                <a:lnTo>
                  <a:pt x="142" y="183"/>
                </a:lnTo>
                <a:lnTo>
                  <a:pt x="96" y="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Freeform 32">
            <a:extLst>
              <a:ext uri="{FF2B5EF4-FFF2-40B4-BE49-F238E27FC236}">
                <a16:creationId xmlns:a16="http://schemas.microsoft.com/office/drawing/2014/main" id="{A7EDEF9D-19AF-41C6-9B1C-2DED38C08534}"/>
              </a:ext>
            </a:extLst>
          </p:cNvPr>
          <p:cNvSpPr>
            <a:spLocks/>
          </p:cNvSpPr>
          <p:nvPr userDrawn="1"/>
        </p:nvSpPr>
        <p:spPr bwMode="auto">
          <a:xfrm>
            <a:off x="10995478" y="5275164"/>
            <a:ext cx="272902" cy="345367"/>
          </a:xfrm>
          <a:custGeom>
            <a:avLst/>
            <a:gdLst>
              <a:gd name="T0" fmla="*/ 121 w 177"/>
              <a:gd name="T1" fmla="*/ 168 h 224"/>
              <a:gd name="T2" fmla="*/ 0 w 177"/>
              <a:gd name="T3" fmla="*/ 168 h 224"/>
              <a:gd name="T4" fmla="*/ 0 w 177"/>
              <a:gd name="T5" fmla="*/ 52 h 224"/>
              <a:gd name="T6" fmla="*/ 121 w 177"/>
              <a:gd name="T7" fmla="*/ 52 h 224"/>
              <a:gd name="T8" fmla="*/ 177 w 177"/>
              <a:gd name="T9" fmla="*/ 0 h 224"/>
              <a:gd name="T10" fmla="*/ 177 w 177"/>
              <a:gd name="T11" fmla="*/ 224 h 224"/>
              <a:gd name="T12" fmla="*/ 121 w 177"/>
              <a:gd name="T13" fmla="*/ 168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24">
                <a:moveTo>
                  <a:pt x="121" y="168"/>
                </a:moveTo>
                <a:lnTo>
                  <a:pt x="0" y="168"/>
                </a:lnTo>
                <a:lnTo>
                  <a:pt x="0" y="52"/>
                </a:lnTo>
                <a:lnTo>
                  <a:pt x="121" y="52"/>
                </a:lnTo>
                <a:lnTo>
                  <a:pt x="177" y="0"/>
                </a:lnTo>
                <a:lnTo>
                  <a:pt x="177" y="224"/>
                </a:lnTo>
                <a:lnTo>
                  <a:pt x="121" y="1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Freeform 36">
            <a:extLst>
              <a:ext uri="{FF2B5EF4-FFF2-40B4-BE49-F238E27FC236}">
                <a16:creationId xmlns:a16="http://schemas.microsoft.com/office/drawing/2014/main" id="{3C2B19F9-770D-4E02-A9D6-B360D3A46E7A}"/>
              </a:ext>
            </a:extLst>
          </p:cNvPr>
          <p:cNvSpPr>
            <a:spLocks/>
          </p:cNvSpPr>
          <p:nvPr userDrawn="1"/>
        </p:nvSpPr>
        <p:spPr bwMode="auto">
          <a:xfrm>
            <a:off x="9715771" y="4585972"/>
            <a:ext cx="612102" cy="875752"/>
          </a:xfrm>
          <a:custGeom>
            <a:avLst/>
            <a:gdLst>
              <a:gd name="T0" fmla="*/ 397 w 397"/>
              <a:gd name="T1" fmla="*/ 568 h 568"/>
              <a:gd name="T2" fmla="*/ 341 w 397"/>
              <a:gd name="T3" fmla="*/ 568 h 568"/>
              <a:gd name="T4" fmla="*/ 0 w 397"/>
              <a:gd name="T5" fmla="*/ 0 h 568"/>
              <a:gd name="T6" fmla="*/ 56 w 397"/>
              <a:gd name="T7" fmla="*/ 0 h 568"/>
              <a:gd name="T8" fmla="*/ 397 w 397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7" h="568">
                <a:moveTo>
                  <a:pt x="397" y="568"/>
                </a:moveTo>
                <a:lnTo>
                  <a:pt x="341" y="568"/>
                </a:lnTo>
                <a:lnTo>
                  <a:pt x="0" y="0"/>
                </a:lnTo>
                <a:lnTo>
                  <a:pt x="56" y="0"/>
                </a:lnTo>
                <a:lnTo>
                  <a:pt x="397" y="568"/>
                </a:lnTo>
                <a:close/>
              </a:path>
            </a:pathLst>
          </a:custGeom>
          <a:solidFill>
            <a:srgbClr val="B120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1EBD090-BCB0-4BAA-BFF6-E0F39264174F}"/>
              </a:ext>
            </a:extLst>
          </p:cNvPr>
          <p:cNvGrpSpPr/>
          <p:nvPr userDrawn="1"/>
        </p:nvGrpSpPr>
        <p:grpSpPr>
          <a:xfrm>
            <a:off x="8798389" y="5467891"/>
            <a:ext cx="275986" cy="275986"/>
            <a:chOff x="6020593" y="2009728"/>
            <a:chExt cx="511176" cy="511176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96CD900-4FD0-49D3-980B-9D69CBD328AA}"/>
                </a:ext>
              </a:extLst>
            </p:cNvPr>
            <p:cNvGrpSpPr/>
            <p:nvPr/>
          </p:nvGrpSpPr>
          <p:grpSpPr>
            <a:xfrm>
              <a:off x="6275388" y="2021635"/>
              <a:ext cx="241300" cy="487363"/>
              <a:chOff x="6275388" y="2021634"/>
              <a:chExt cx="241300" cy="487363"/>
            </a:xfrm>
          </p:grpSpPr>
          <p:sp>
            <p:nvSpPr>
              <p:cNvPr id="92" name="Freeform 25">
                <a:extLst>
                  <a:ext uri="{FF2B5EF4-FFF2-40B4-BE49-F238E27FC236}">
                    <a16:creationId xmlns:a16="http://schemas.microsoft.com/office/drawing/2014/main" id="{D022442F-C26C-4356-866F-C5BE4C632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388" y="2021634"/>
                <a:ext cx="241300" cy="487363"/>
              </a:xfrm>
              <a:custGeom>
                <a:avLst/>
                <a:gdLst>
                  <a:gd name="T0" fmla="*/ 0 w 73"/>
                  <a:gd name="T1" fmla="*/ 148 h 148"/>
                  <a:gd name="T2" fmla="*/ 0 w 73"/>
                  <a:gd name="T3" fmla="*/ 137 h 148"/>
                  <a:gd name="T4" fmla="*/ 63 w 73"/>
                  <a:gd name="T5" fmla="*/ 74 h 148"/>
                  <a:gd name="T6" fmla="*/ 0 w 73"/>
                  <a:gd name="T7" fmla="*/ 10 h 148"/>
                  <a:gd name="T8" fmla="*/ 0 w 73"/>
                  <a:gd name="T9" fmla="*/ 0 h 148"/>
                  <a:gd name="T10" fmla="*/ 73 w 73"/>
                  <a:gd name="T11" fmla="*/ 74 h 148"/>
                  <a:gd name="T12" fmla="*/ 0 w 73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48">
                    <a:moveTo>
                      <a:pt x="0" y="148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5" y="137"/>
                      <a:pt x="63" y="109"/>
                      <a:pt x="63" y="74"/>
                    </a:cubicBezTo>
                    <a:cubicBezTo>
                      <a:pt x="63" y="39"/>
                      <a:pt x="35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" y="0"/>
                      <a:pt x="73" y="33"/>
                      <a:pt x="73" y="74"/>
                    </a:cubicBezTo>
                    <a:cubicBezTo>
                      <a:pt x="73" y="114"/>
                      <a:pt x="40" y="148"/>
                      <a:pt x="0" y="148"/>
                    </a:cubicBezTo>
                    <a:close/>
                  </a:path>
                </a:pathLst>
              </a:custGeom>
              <a:solidFill>
                <a:srgbClr val="344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809" tIns="44404" rIns="88809" bIns="44404" numCol="1" anchor="t" anchorCtr="0" compatLnSpc="1">
                <a:prstTxWarp prst="textNoShape">
                  <a:avLst/>
                </a:prstTxWarp>
              </a:bodyPr>
              <a:lstStyle/>
              <a:p>
                <a:pPr defTabSz="888065"/>
                <a:endParaRPr lang="en-GB" sz="174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26">
                <a:extLst>
                  <a:ext uri="{FF2B5EF4-FFF2-40B4-BE49-F238E27FC236}">
                    <a16:creationId xmlns:a16="http://schemas.microsoft.com/office/drawing/2014/main" id="{4126D915-A5A4-41A2-8CC3-37CD260F7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388" y="2172447"/>
                <a:ext cx="92075" cy="182563"/>
              </a:xfrm>
              <a:custGeom>
                <a:avLst/>
                <a:gdLst>
                  <a:gd name="T0" fmla="*/ 0 w 28"/>
                  <a:gd name="T1" fmla="*/ 55 h 55"/>
                  <a:gd name="T2" fmla="*/ 0 w 28"/>
                  <a:gd name="T3" fmla="*/ 45 h 55"/>
                  <a:gd name="T4" fmla="*/ 18 w 28"/>
                  <a:gd name="T5" fmla="*/ 28 h 55"/>
                  <a:gd name="T6" fmla="*/ 0 w 28"/>
                  <a:gd name="T7" fmla="*/ 10 h 55"/>
                  <a:gd name="T8" fmla="*/ 0 w 28"/>
                  <a:gd name="T9" fmla="*/ 0 h 55"/>
                  <a:gd name="T10" fmla="*/ 28 w 28"/>
                  <a:gd name="T11" fmla="*/ 28 h 55"/>
                  <a:gd name="T12" fmla="*/ 0 w 28"/>
                  <a:gd name="T1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55">
                    <a:moveTo>
                      <a:pt x="0" y="55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10" y="45"/>
                      <a:pt x="18" y="37"/>
                      <a:pt x="18" y="28"/>
                    </a:cubicBezTo>
                    <a:cubicBezTo>
                      <a:pt x="18" y="18"/>
                      <a:pt x="10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28" y="12"/>
                      <a:pt x="28" y="28"/>
                    </a:cubicBezTo>
                    <a:cubicBezTo>
                      <a:pt x="28" y="43"/>
                      <a:pt x="15" y="55"/>
                      <a:pt x="0" y="55"/>
                    </a:cubicBezTo>
                    <a:close/>
                  </a:path>
                </a:pathLst>
              </a:custGeom>
              <a:solidFill>
                <a:srgbClr val="909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809" tIns="44404" rIns="88809" bIns="44404" numCol="1" anchor="t" anchorCtr="0" compatLnSpc="1">
                <a:prstTxWarp prst="textNoShape">
                  <a:avLst/>
                </a:prstTxWarp>
              </a:bodyPr>
              <a:lstStyle/>
              <a:p>
                <a:pPr defTabSz="888065"/>
                <a:endParaRPr lang="en-GB" sz="174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27">
                <a:extLst>
                  <a:ext uri="{FF2B5EF4-FFF2-40B4-BE49-F238E27FC236}">
                    <a16:creationId xmlns:a16="http://schemas.microsoft.com/office/drawing/2014/main" id="{D950FDBB-F488-49AF-935F-068DD7589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563" y="2096247"/>
                <a:ext cx="165100" cy="333375"/>
              </a:xfrm>
              <a:custGeom>
                <a:avLst/>
                <a:gdLst>
                  <a:gd name="T0" fmla="*/ 0 w 50"/>
                  <a:gd name="T1" fmla="*/ 101 h 101"/>
                  <a:gd name="T2" fmla="*/ 0 w 50"/>
                  <a:gd name="T3" fmla="*/ 91 h 101"/>
                  <a:gd name="T4" fmla="*/ 40 w 50"/>
                  <a:gd name="T5" fmla="*/ 51 h 101"/>
                  <a:gd name="T6" fmla="*/ 0 w 50"/>
                  <a:gd name="T7" fmla="*/ 10 h 101"/>
                  <a:gd name="T8" fmla="*/ 0 w 50"/>
                  <a:gd name="T9" fmla="*/ 0 h 101"/>
                  <a:gd name="T10" fmla="*/ 50 w 50"/>
                  <a:gd name="T11" fmla="*/ 51 h 101"/>
                  <a:gd name="T12" fmla="*/ 0 w 50"/>
                  <a:gd name="T13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01">
                    <a:moveTo>
                      <a:pt x="0" y="101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22" y="91"/>
                      <a:pt x="40" y="73"/>
                      <a:pt x="40" y="51"/>
                    </a:cubicBezTo>
                    <a:cubicBezTo>
                      <a:pt x="40" y="28"/>
                      <a:pt x="22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0"/>
                      <a:pt x="50" y="23"/>
                      <a:pt x="50" y="51"/>
                    </a:cubicBezTo>
                    <a:cubicBezTo>
                      <a:pt x="50" y="78"/>
                      <a:pt x="28" y="101"/>
                      <a:pt x="0" y="101"/>
                    </a:cubicBezTo>
                    <a:close/>
                  </a:path>
                </a:pathLst>
              </a:custGeom>
              <a:solidFill>
                <a:srgbClr val="606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809" tIns="44404" rIns="88809" bIns="44404" numCol="1" anchor="t" anchorCtr="0" compatLnSpc="1">
                <a:prstTxWarp prst="textNoShape">
                  <a:avLst/>
                </a:prstTxWarp>
              </a:bodyPr>
              <a:lstStyle/>
              <a:p>
                <a:pPr defTabSz="888065"/>
                <a:endParaRPr lang="en-GB" sz="174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0355BE9-A5B1-477E-BEE8-DB2F0460346C}"/>
                </a:ext>
              </a:extLst>
            </p:cNvPr>
            <p:cNvSpPr/>
            <p:nvPr/>
          </p:nvSpPr>
          <p:spPr>
            <a:xfrm>
              <a:off x="6020593" y="2009728"/>
              <a:ext cx="511176" cy="51117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8065"/>
              <a:endParaRPr lang="en-GB" sz="1748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5" name="Freeform 38">
            <a:extLst>
              <a:ext uri="{FF2B5EF4-FFF2-40B4-BE49-F238E27FC236}">
                <a16:creationId xmlns:a16="http://schemas.microsoft.com/office/drawing/2014/main" id="{7A534C6B-056F-4EF4-9DCA-183C2575D590}"/>
              </a:ext>
            </a:extLst>
          </p:cNvPr>
          <p:cNvSpPr>
            <a:spLocks/>
          </p:cNvSpPr>
          <p:nvPr userDrawn="1"/>
        </p:nvSpPr>
        <p:spPr bwMode="auto">
          <a:xfrm>
            <a:off x="8698172" y="5378466"/>
            <a:ext cx="353076" cy="477963"/>
          </a:xfrm>
          <a:custGeom>
            <a:avLst/>
            <a:gdLst>
              <a:gd name="T0" fmla="*/ 229 w 229"/>
              <a:gd name="T1" fmla="*/ 310 h 310"/>
              <a:gd name="T2" fmla="*/ 195 w 229"/>
              <a:gd name="T3" fmla="*/ 310 h 310"/>
              <a:gd name="T4" fmla="*/ 0 w 229"/>
              <a:gd name="T5" fmla="*/ 0 h 310"/>
              <a:gd name="T6" fmla="*/ 33 w 229"/>
              <a:gd name="T7" fmla="*/ 0 h 310"/>
              <a:gd name="T8" fmla="*/ 229 w 229"/>
              <a:gd name="T9" fmla="*/ 31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" h="310">
                <a:moveTo>
                  <a:pt x="229" y="310"/>
                </a:moveTo>
                <a:lnTo>
                  <a:pt x="195" y="310"/>
                </a:lnTo>
                <a:lnTo>
                  <a:pt x="0" y="0"/>
                </a:lnTo>
                <a:lnTo>
                  <a:pt x="33" y="0"/>
                </a:lnTo>
                <a:lnTo>
                  <a:pt x="229" y="310"/>
                </a:lnTo>
                <a:close/>
              </a:path>
            </a:pathLst>
          </a:custGeom>
          <a:solidFill>
            <a:srgbClr val="B120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C85E34C-7AEC-410F-A474-ECC77DBCC569}"/>
              </a:ext>
            </a:extLst>
          </p:cNvPr>
          <p:cNvGrpSpPr/>
          <p:nvPr userDrawn="1"/>
        </p:nvGrpSpPr>
        <p:grpSpPr>
          <a:xfrm>
            <a:off x="11136744" y="5271499"/>
            <a:ext cx="352698" cy="352698"/>
            <a:chOff x="6020593" y="2009728"/>
            <a:chExt cx="511176" cy="51117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B9BC7BF-FB7D-4069-812D-8A3852C5A2CE}"/>
                </a:ext>
              </a:extLst>
            </p:cNvPr>
            <p:cNvGrpSpPr/>
            <p:nvPr/>
          </p:nvGrpSpPr>
          <p:grpSpPr>
            <a:xfrm>
              <a:off x="6275388" y="2021635"/>
              <a:ext cx="241300" cy="487363"/>
              <a:chOff x="6275388" y="2021634"/>
              <a:chExt cx="241300" cy="487363"/>
            </a:xfrm>
          </p:grpSpPr>
          <p:sp>
            <p:nvSpPr>
              <p:cNvPr id="99" name="Freeform 25">
                <a:extLst>
                  <a:ext uri="{FF2B5EF4-FFF2-40B4-BE49-F238E27FC236}">
                    <a16:creationId xmlns:a16="http://schemas.microsoft.com/office/drawing/2014/main" id="{C23DCBF9-BDC9-407A-B77E-99FDBDA32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388" y="2021634"/>
                <a:ext cx="241300" cy="487363"/>
              </a:xfrm>
              <a:custGeom>
                <a:avLst/>
                <a:gdLst>
                  <a:gd name="T0" fmla="*/ 0 w 73"/>
                  <a:gd name="T1" fmla="*/ 148 h 148"/>
                  <a:gd name="T2" fmla="*/ 0 w 73"/>
                  <a:gd name="T3" fmla="*/ 137 h 148"/>
                  <a:gd name="T4" fmla="*/ 63 w 73"/>
                  <a:gd name="T5" fmla="*/ 74 h 148"/>
                  <a:gd name="T6" fmla="*/ 0 w 73"/>
                  <a:gd name="T7" fmla="*/ 10 h 148"/>
                  <a:gd name="T8" fmla="*/ 0 w 73"/>
                  <a:gd name="T9" fmla="*/ 0 h 148"/>
                  <a:gd name="T10" fmla="*/ 73 w 73"/>
                  <a:gd name="T11" fmla="*/ 74 h 148"/>
                  <a:gd name="T12" fmla="*/ 0 w 73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48">
                    <a:moveTo>
                      <a:pt x="0" y="148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5" y="137"/>
                      <a:pt x="63" y="109"/>
                      <a:pt x="63" y="74"/>
                    </a:cubicBezTo>
                    <a:cubicBezTo>
                      <a:pt x="63" y="39"/>
                      <a:pt x="35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" y="0"/>
                      <a:pt x="73" y="33"/>
                      <a:pt x="73" y="74"/>
                    </a:cubicBezTo>
                    <a:cubicBezTo>
                      <a:pt x="73" y="114"/>
                      <a:pt x="40" y="148"/>
                      <a:pt x="0" y="148"/>
                    </a:cubicBezTo>
                    <a:close/>
                  </a:path>
                </a:pathLst>
              </a:custGeom>
              <a:solidFill>
                <a:srgbClr val="344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809" tIns="44404" rIns="88809" bIns="44404" numCol="1" anchor="t" anchorCtr="0" compatLnSpc="1">
                <a:prstTxWarp prst="textNoShape">
                  <a:avLst/>
                </a:prstTxWarp>
              </a:bodyPr>
              <a:lstStyle/>
              <a:p>
                <a:pPr defTabSz="888065"/>
                <a:endParaRPr lang="en-GB" sz="174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26">
                <a:extLst>
                  <a:ext uri="{FF2B5EF4-FFF2-40B4-BE49-F238E27FC236}">
                    <a16:creationId xmlns:a16="http://schemas.microsoft.com/office/drawing/2014/main" id="{7C9DFB53-739A-4F07-9F74-69DD7ECBE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388" y="2172447"/>
                <a:ext cx="92075" cy="182563"/>
              </a:xfrm>
              <a:custGeom>
                <a:avLst/>
                <a:gdLst>
                  <a:gd name="T0" fmla="*/ 0 w 28"/>
                  <a:gd name="T1" fmla="*/ 55 h 55"/>
                  <a:gd name="T2" fmla="*/ 0 w 28"/>
                  <a:gd name="T3" fmla="*/ 45 h 55"/>
                  <a:gd name="T4" fmla="*/ 18 w 28"/>
                  <a:gd name="T5" fmla="*/ 28 h 55"/>
                  <a:gd name="T6" fmla="*/ 0 w 28"/>
                  <a:gd name="T7" fmla="*/ 10 h 55"/>
                  <a:gd name="T8" fmla="*/ 0 w 28"/>
                  <a:gd name="T9" fmla="*/ 0 h 55"/>
                  <a:gd name="T10" fmla="*/ 28 w 28"/>
                  <a:gd name="T11" fmla="*/ 28 h 55"/>
                  <a:gd name="T12" fmla="*/ 0 w 28"/>
                  <a:gd name="T1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55">
                    <a:moveTo>
                      <a:pt x="0" y="55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10" y="45"/>
                      <a:pt x="18" y="37"/>
                      <a:pt x="18" y="28"/>
                    </a:cubicBezTo>
                    <a:cubicBezTo>
                      <a:pt x="18" y="18"/>
                      <a:pt x="10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28" y="12"/>
                      <a:pt x="28" y="28"/>
                    </a:cubicBezTo>
                    <a:cubicBezTo>
                      <a:pt x="28" y="43"/>
                      <a:pt x="15" y="55"/>
                      <a:pt x="0" y="55"/>
                    </a:cubicBezTo>
                    <a:close/>
                  </a:path>
                </a:pathLst>
              </a:custGeom>
              <a:solidFill>
                <a:srgbClr val="909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809" tIns="44404" rIns="88809" bIns="44404" numCol="1" anchor="t" anchorCtr="0" compatLnSpc="1">
                <a:prstTxWarp prst="textNoShape">
                  <a:avLst/>
                </a:prstTxWarp>
              </a:bodyPr>
              <a:lstStyle/>
              <a:p>
                <a:pPr defTabSz="888065"/>
                <a:endParaRPr lang="en-GB" sz="174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27">
                <a:extLst>
                  <a:ext uri="{FF2B5EF4-FFF2-40B4-BE49-F238E27FC236}">
                    <a16:creationId xmlns:a16="http://schemas.microsoft.com/office/drawing/2014/main" id="{CDB2EC94-B764-49FD-95FF-4C1B4B839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563" y="2096247"/>
                <a:ext cx="165100" cy="333375"/>
              </a:xfrm>
              <a:custGeom>
                <a:avLst/>
                <a:gdLst>
                  <a:gd name="T0" fmla="*/ 0 w 50"/>
                  <a:gd name="T1" fmla="*/ 101 h 101"/>
                  <a:gd name="T2" fmla="*/ 0 w 50"/>
                  <a:gd name="T3" fmla="*/ 91 h 101"/>
                  <a:gd name="T4" fmla="*/ 40 w 50"/>
                  <a:gd name="T5" fmla="*/ 51 h 101"/>
                  <a:gd name="T6" fmla="*/ 0 w 50"/>
                  <a:gd name="T7" fmla="*/ 10 h 101"/>
                  <a:gd name="T8" fmla="*/ 0 w 50"/>
                  <a:gd name="T9" fmla="*/ 0 h 101"/>
                  <a:gd name="T10" fmla="*/ 50 w 50"/>
                  <a:gd name="T11" fmla="*/ 51 h 101"/>
                  <a:gd name="T12" fmla="*/ 0 w 50"/>
                  <a:gd name="T13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01">
                    <a:moveTo>
                      <a:pt x="0" y="101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22" y="91"/>
                      <a:pt x="40" y="73"/>
                      <a:pt x="40" y="51"/>
                    </a:cubicBezTo>
                    <a:cubicBezTo>
                      <a:pt x="40" y="28"/>
                      <a:pt x="22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0"/>
                      <a:pt x="50" y="23"/>
                      <a:pt x="50" y="51"/>
                    </a:cubicBezTo>
                    <a:cubicBezTo>
                      <a:pt x="50" y="78"/>
                      <a:pt x="28" y="101"/>
                      <a:pt x="0" y="101"/>
                    </a:cubicBezTo>
                    <a:close/>
                  </a:path>
                </a:pathLst>
              </a:custGeom>
              <a:solidFill>
                <a:srgbClr val="606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809" tIns="44404" rIns="88809" bIns="44404" numCol="1" anchor="t" anchorCtr="0" compatLnSpc="1">
                <a:prstTxWarp prst="textNoShape">
                  <a:avLst/>
                </a:prstTxWarp>
              </a:bodyPr>
              <a:lstStyle/>
              <a:p>
                <a:pPr defTabSz="888065"/>
                <a:endParaRPr lang="en-GB" sz="174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014DA5C-E6CC-44A3-BC86-F9B019610D28}"/>
                </a:ext>
              </a:extLst>
            </p:cNvPr>
            <p:cNvSpPr/>
            <p:nvPr/>
          </p:nvSpPr>
          <p:spPr>
            <a:xfrm>
              <a:off x="6020593" y="2009728"/>
              <a:ext cx="511176" cy="51117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8065"/>
              <a:endParaRPr lang="en-GB" sz="1748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2" name="Freeform 37">
            <a:extLst>
              <a:ext uri="{FF2B5EF4-FFF2-40B4-BE49-F238E27FC236}">
                <a16:creationId xmlns:a16="http://schemas.microsoft.com/office/drawing/2014/main" id="{4B94A02B-770D-461B-981A-3F31EFB40CF8}"/>
              </a:ext>
            </a:extLst>
          </p:cNvPr>
          <p:cNvSpPr>
            <a:spLocks/>
          </p:cNvSpPr>
          <p:nvPr userDrawn="1"/>
        </p:nvSpPr>
        <p:spPr bwMode="auto">
          <a:xfrm>
            <a:off x="11024773" y="5159529"/>
            <a:ext cx="428625" cy="576639"/>
          </a:xfrm>
          <a:custGeom>
            <a:avLst/>
            <a:gdLst>
              <a:gd name="T0" fmla="*/ 278 w 278"/>
              <a:gd name="T1" fmla="*/ 374 h 374"/>
              <a:gd name="T2" fmla="*/ 237 w 278"/>
              <a:gd name="T3" fmla="*/ 374 h 374"/>
              <a:gd name="T4" fmla="*/ 0 w 278"/>
              <a:gd name="T5" fmla="*/ 0 h 374"/>
              <a:gd name="T6" fmla="*/ 41 w 278"/>
              <a:gd name="T7" fmla="*/ 0 h 374"/>
              <a:gd name="T8" fmla="*/ 278 w 278"/>
              <a:gd name="T9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374">
                <a:moveTo>
                  <a:pt x="278" y="374"/>
                </a:moveTo>
                <a:lnTo>
                  <a:pt x="237" y="374"/>
                </a:lnTo>
                <a:lnTo>
                  <a:pt x="0" y="0"/>
                </a:lnTo>
                <a:lnTo>
                  <a:pt x="41" y="0"/>
                </a:lnTo>
                <a:lnTo>
                  <a:pt x="278" y="374"/>
                </a:lnTo>
                <a:close/>
              </a:path>
            </a:pathLst>
          </a:custGeom>
          <a:solidFill>
            <a:srgbClr val="B120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809" tIns="44404" rIns="88809" bIns="44404" numCol="1" anchor="t" anchorCtr="0" compatLnSpc="1">
            <a:prstTxWarp prst="textNoShape">
              <a:avLst/>
            </a:prstTxWarp>
          </a:bodyPr>
          <a:lstStyle/>
          <a:p>
            <a:pPr defTabSz="888065"/>
            <a:endParaRPr lang="en-GB" sz="17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9428723D-18D6-4616-91E7-04E0E992894A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 bwMode="white">
          <a:xfrm>
            <a:off x="439738" y="875115"/>
            <a:ext cx="9941326" cy="656202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  <a:lvl2pPr algn="l">
              <a:defRPr sz="3600">
                <a:solidFill>
                  <a:schemeClr val="bg1"/>
                </a:solidFill>
              </a:defRPr>
            </a:lvl2pPr>
            <a:lvl3pPr algn="l">
              <a:defRPr sz="2400"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&lt;&lt;</a:t>
            </a:r>
            <a:r>
              <a:rPr lang="en-GB" dirty="0" err="1"/>
              <a:t>Labels.Please</a:t>
            </a:r>
            <a:r>
              <a:rPr lang="en-GB" dirty="0"/>
              <a:t> switch all mobile devices to&gt;&gt;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39738" y="1556792"/>
            <a:ext cx="4828170" cy="11160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Labels.Silent</a:t>
            </a:r>
            <a:r>
              <a:rPr lang="en-US" dirty="0"/>
              <a:t>&gt;&gt;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0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5" grpId="0" animBg="1"/>
      <p:bldP spid="102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194AFE5-EC90-40CB-B9EA-8B2BCED8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1596000" y="1440000"/>
            <a:ext cx="9000000" cy="468000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 in numbers + 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tors">
            <a:extLst>
              <a:ext uri="{FF2B5EF4-FFF2-40B4-BE49-F238E27FC236}">
                <a16:creationId xmlns:a16="http://schemas.microsoft.com/office/drawing/2014/main" id="{5846A6C1-2066-470E-ABB1-AEDDC1770586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9194400" y="4042745"/>
            <a:ext cx="1657350" cy="731837"/>
          </a:xfrm>
        </p:spPr>
        <p:txBody>
          <a:bodyPr/>
          <a:lstStyle>
            <a:lvl1pPr>
              <a:defRPr sz="5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Se</a:t>
            </a:r>
            <a:endParaRPr lang="en-US" dirty="0"/>
          </a:p>
        </p:txBody>
      </p:sp>
      <p:sp>
        <p:nvSpPr>
          <p:cNvPr id="11" name="Locations">
            <a:extLst>
              <a:ext uri="{FF2B5EF4-FFF2-40B4-BE49-F238E27FC236}">
                <a16:creationId xmlns:a16="http://schemas.microsoft.com/office/drawing/2014/main" id="{28BDDD25-1B92-4AAC-8F3A-9DD0689710F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9194400" y="2862000"/>
            <a:ext cx="1657350" cy="731837"/>
          </a:xfrm>
        </p:spPr>
        <p:txBody>
          <a:bodyPr/>
          <a:lstStyle>
            <a:lvl1pPr>
              <a:defRPr sz="5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</a:t>
            </a:r>
          </a:p>
        </p:txBody>
      </p:sp>
      <p:sp>
        <p:nvSpPr>
          <p:cNvPr id="10" name="Partners">
            <a:extLst>
              <a:ext uri="{FF2B5EF4-FFF2-40B4-BE49-F238E27FC236}">
                <a16:creationId xmlns:a16="http://schemas.microsoft.com/office/drawing/2014/main" id="{2D9285AA-1157-4E1D-8041-D00E77424F4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9194400" y="1674000"/>
            <a:ext cx="1657350" cy="731837"/>
          </a:xfrm>
        </p:spPr>
        <p:txBody>
          <a:bodyPr/>
          <a:lstStyle>
            <a:lvl1pPr>
              <a:defRPr sz="5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Pa</a:t>
            </a:r>
          </a:p>
        </p:txBody>
      </p:sp>
      <p:sp>
        <p:nvSpPr>
          <p:cNvPr id="9" name="Lawyers">
            <a:extLst>
              <a:ext uri="{FF2B5EF4-FFF2-40B4-BE49-F238E27FC236}">
                <a16:creationId xmlns:a16="http://schemas.microsoft.com/office/drawing/2014/main" id="{2D170AB3-A8A6-4E94-8CC6-525B501BD610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9194400" y="486000"/>
            <a:ext cx="2230192" cy="731837"/>
          </a:xfrm>
        </p:spPr>
        <p:txBody>
          <a:bodyPr/>
          <a:lstStyle>
            <a:lvl1pPr>
              <a:defRPr sz="5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</a:t>
            </a:r>
          </a:p>
        </p:txBody>
      </p:sp>
      <p:sp>
        <p:nvSpPr>
          <p:cNvPr id="15" name="Connections">
            <a:extLst>
              <a:ext uri="{FF2B5EF4-FFF2-40B4-BE49-F238E27FC236}">
                <a16:creationId xmlns:a16="http://schemas.microsoft.com/office/drawing/2014/main" id="{7C48A24A-2DA4-4742-A145-A20BB77B484B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39737" y="1763999"/>
            <a:ext cx="3564000" cy="512873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2400" baseline="0"/>
            </a:lvl1pPr>
          </a:lstStyle>
          <a:p>
            <a:pPr lvl="0"/>
            <a:r>
              <a:rPr lang="en-US" dirty="0"/>
              <a:t>&lt;&lt;Friends Heading&gt;&gt;</a:t>
            </a:r>
          </a:p>
        </p:txBody>
      </p:sp>
      <p:sp>
        <p:nvSpPr>
          <p:cNvPr id="6" name="OC Business Name">
            <a:extLst>
              <a:ext uri="{FF2B5EF4-FFF2-40B4-BE49-F238E27FC236}">
                <a16:creationId xmlns:a16="http://schemas.microsoft.com/office/drawing/2014/main" id="{D91FE0B2-247E-4F73-A3DF-CFF7CF64118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439738" y="5517232"/>
            <a:ext cx="3563937" cy="684076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1000" baseline="0"/>
            </a:lvl1pPr>
          </a:lstStyle>
          <a:p>
            <a:pPr lvl="0"/>
            <a:r>
              <a:rPr lang="en-GB" dirty="0"/>
              <a:t>&lt;&lt;OC Business Name&gt;&gt;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C3C6D6-02BE-49B1-8B9B-7ED7A17DE4CF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7"/>
            </p:custDataLst>
          </p:nvPr>
        </p:nvSpPr>
        <p:spPr>
          <a:xfrm>
            <a:off x="439738" y="2528888"/>
            <a:ext cx="3563937" cy="287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&lt;&lt;Friends Text&gt;&gt;</a:t>
            </a:r>
          </a:p>
        </p:txBody>
      </p:sp>
      <p:sp>
        <p:nvSpPr>
          <p:cNvPr id="16" name="About OC">
            <a:extLst>
              <a:ext uri="{FF2B5EF4-FFF2-40B4-BE49-F238E27FC236}">
                <a16:creationId xmlns:a16="http://schemas.microsoft.com/office/drawing/2014/main" id="{D129700C-5AF3-43E2-AE16-AA76EE3CF5A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39200" y="642176"/>
            <a:ext cx="8374533" cy="430887"/>
          </a:xfrm>
        </p:spPr>
        <p:txBody>
          <a:bodyPr/>
          <a:lstStyle>
            <a:lvl1pPr>
              <a:spcAft>
                <a:spcPts val="0"/>
              </a:spcAft>
              <a:defRPr sz="2800" baseline="0">
                <a:solidFill>
                  <a:srgbClr val="FB5A17"/>
                </a:solidFill>
              </a:defRPr>
            </a:lvl1pPr>
          </a:lstStyle>
          <a:p>
            <a:pPr lvl="0"/>
            <a:r>
              <a:rPr lang="en-GB" sz="2800"/>
              <a:t>About Osborne Clarke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  <p:custDataLst>
              <p:tags r:id="rId9"/>
            </p:custDataLst>
          </p:nvPr>
        </p:nvSpPr>
        <p:spPr>
          <a:xfrm>
            <a:off x="9191748" y="1291683"/>
            <a:ext cx="2522727" cy="265109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talented lawyers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  <p:custDataLst>
              <p:tags r:id="rId10"/>
            </p:custDataLst>
          </p:nvPr>
        </p:nvSpPr>
        <p:spPr>
          <a:xfrm>
            <a:off x="9192344" y="1556792"/>
            <a:ext cx="2522132" cy="264924"/>
          </a:xfrm>
        </p:spPr>
        <p:txBody>
          <a:bodyPr>
            <a:normAutofit/>
          </a:bodyPr>
          <a:lstStyle>
            <a:lvl1pPr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working with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  <p:custDataLst>
              <p:tags r:id="rId11"/>
            </p:custDataLst>
          </p:nvPr>
        </p:nvSpPr>
        <p:spPr>
          <a:xfrm>
            <a:off x="9192343" y="2496007"/>
            <a:ext cx="2522133" cy="249049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expert partners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  <p:custDataLst>
              <p:tags r:id="rId12"/>
            </p:custDataLst>
          </p:nvPr>
        </p:nvSpPr>
        <p:spPr>
          <a:xfrm>
            <a:off x="9191749" y="2745056"/>
            <a:ext cx="2522728" cy="264660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3" hasCustomPrompt="1"/>
            <p:custDataLst>
              <p:tags r:id="rId13"/>
            </p:custDataLst>
          </p:nvPr>
        </p:nvSpPr>
        <p:spPr>
          <a:xfrm>
            <a:off x="9192343" y="3668396"/>
            <a:ext cx="2503285" cy="264660"/>
          </a:xfrm>
        </p:spPr>
        <p:txBody>
          <a:bodyPr>
            <a:normAutofit/>
          </a:bodyPr>
          <a:lstStyle>
            <a:lvl1pPr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international locations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4" hasCustomPrompt="1"/>
            <p:custDataLst>
              <p:tags r:id="rId14"/>
            </p:custDataLst>
          </p:nvPr>
        </p:nvSpPr>
        <p:spPr>
          <a:xfrm>
            <a:off x="9191749" y="3933056"/>
            <a:ext cx="2503879" cy="199765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advising across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5" hasCustomPrompt="1"/>
            <p:custDataLst>
              <p:tags r:id="rId15"/>
            </p:custDataLst>
          </p:nvPr>
        </p:nvSpPr>
        <p:spPr>
          <a:xfrm>
            <a:off x="9192506" y="4843455"/>
            <a:ext cx="2503122" cy="280521"/>
          </a:xfrm>
        </p:spPr>
        <p:txBody>
          <a:bodyPr>
            <a:normAutofit/>
          </a:bodyPr>
          <a:lstStyle>
            <a:lvl1pPr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core sectors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6" hasCustomPrompt="1"/>
            <p:custDataLst>
              <p:tags r:id="rId16"/>
            </p:custDataLst>
          </p:nvPr>
        </p:nvSpPr>
        <p:spPr>
          <a:xfrm>
            <a:off x="9191748" y="5123976"/>
            <a:ext cx="2503879" cy="279932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with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7" hasCustomPrompt="1"/>
            <p:custDataLst>
              <p:tags r:id="rId17"/>
            </p:custDataLst>
          </p:nvPr>
        </p:nvSpPr>
        <p:spPr>
          <a:xfrm>
            <a:off x="9191749" y="5972757"/>
            <a:ext cx="2522728" cy="421200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client-</a:t>
            </a:r>
            <a:r>
              <a:rPr lang="en-US" dirty="0" err="1"/>
              <a:t>centred</a:t>
            </a:r>
            <a:r>
              <a:rPr lang="en-US" dirty="0"/>
              <a:t> approach</a:t>
            </a:r>
            <a:endParaRPr lang="en-GB" dirty="0"/>
          </a:p>
        </p:txBody>
      </p:sp>
      <p:sp>
        <p:nvSpPr>
          <p:cNvPr id="20" name="Client">
            <a:extLst>
              <a:ext uri="{FF2B5EF4-FFF2-40B4-BE49-F238E27FC236}">
                <a16:creationId xmlns:a16="http://schemas.microsoft.com/office/drawing/2014/main" id="{DADBF2F2-E8F7-46DA-91FE-19DB063D68B2}"/>
              </a:ext>
            </a:extLst>
          </p:cNvPr>
          <p:cNvSpPr txBox="1"/>
          <p:nvPr userDrawn="1"/>
        </p:nvSpPr>
        <p:spPr>
          <a:xfrm>
            <a:off x="9211354" y="5123976"/>
            <a:ext cx="2484275" cy="113569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896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7792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1688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55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948129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337755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727381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117007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5400" b="1" spc="-20" dirty="0">
                <a:solidFill>
                  <a:srgbClr val="FB5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en-GB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 hasCustomPrompt="1"/>
            <p:custDataLst>
              <p:tags r:id="rId18"/>
            </p:custDataLst>
          </p:nvPr>
        </p:nvSpPr>
        <p:spPr>
          <a:xfrm>
            <a:off x="4654800" y="1774800"/>
            <a:ext cx="2233029" cy="264567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Europe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9" hasCustomPrompt="1"/>
            <p:custDataLst>
              <p:tags r:id="rId19"/>
            </p:custDataLst>
          </p:nvPr>
        </p:nvSpPr>
        <p:spPr>
          <a:xfrm>
            <a:off x="4654800" y="2120400"/>
            <a:ext cx="4158933" cy="225992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Belgium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0" hasCustomPrompt="1"/>
            <p:custDataLst>
              <p:tags r:id="rId20"/>
            </p:custDataLst>
          </p:nvPr>
        </p:nvSpPr>
        <p:spPr>
          <a:xfrm>
            <a:off x="4637091" y="4492800"/>
            <a:ext cx="1047750" cy="261938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USA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  <p:custDataLst>
              <p:tags r:id="rId21"/>
            </p:custDataLst>
          </p:nvPr>
        </p:nvSpPr>
        <p:spPr>
          <a:xfrm>
            <a:off x="4645115" y="4834800"/>
            <a:ext cx="4158933" cy="21838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200"/>
            </a:lvl1pPr>
          </a:lstStyle>
          <a:p>
            <a:pPr lvl="0"/>
            <a:r>
              <a:rPr lang="en-US" dirty="0"/>
              <a:t>New York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2" hasCustomPrompt="1"/>
            <p:custDataLst>
              <p:tags r:id="rId22"/>
            </p:custDataLst>
          </p:nvPr>
        </p:nvSpPr>
        <p:spPr>
          <a:xfrm>
            <a:off x="4645115" y="5141797"/>
            <a:ext cx="2089150" cy="277192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Asia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3" hasCustomPrompt="1"/>
            <p:custDataLst>
              <p:tags r:id="rId23"/>
            </p:custDataLst>
          </p:nvPr>
        </p:nvSpPr>
        <p:spPr>
          <a:xfrm>
            <a:off x="4654799" y="5499477"/>
            <a:ext cx="4158933" cy="80675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200"/>
            </a:lvl1pPr>
          </a:lstStyle>
          <a:p>
            <a:pPr lvl="0"/>
            <a:r>
              <a:rPr lang="en-US" dirty="0"/>
              <a:t>China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5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 in numbers chart +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ags">
            <a:extLst>
              <a:ext uri="{FF2B5EF4-FFF2-40B4-BE49-F238E27FC236}">
                <a16:creationId xmlns:a16="http://schemas.microsoft.com/office/drawing/2014/main" id="{CF9028BB-AD01-4A67-BC40-5D2473143ECC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431620" y="4520663"/>
            <a:ext cx="11160000" cy="1839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OC Chart">
            <a:extLst>
              <a:ext uri="{FF2B5EF4-FFF2-40B4-BE49-F238E27FC236}">
                <a16:creationId xmlns:a16="http://schemas.microsoft.com/office/drawing/2014/main" id="{B457C8CE-65D4-4C3A-923B-8452F78C9072}"/>
              </a:ext>
            </a:extLst>
          </p:cNvPr>
          <p:cNvSpPr>
            <a:spLocks noGrp="1"/>
          </p:cNvSpPr>
          <p:nvPr>
            <p:ph sz="quarter" idx="12" hasCustomPrompt="1"/>
            <p:custDataLst>
              <p:tags r:id="rId2"/>
            </p:custDataLst>
          </p:nvPr>
        </p:nvSpPr>
        <p:spPr>
          <a:xfrm>
            <a:off x="2682000" y="1123200"/>
            <a:ext cx="3564000" cy="3629025"/>
          </a:xfrm>
        </p:spPr>
        <p:txBody>
          <a:bodyPr/>
          <a:lstStyle/>
          <a:p>
            <a:pPr lvl="0"/>
            <a:r>
              <a:rPr lang="en-US" dirty="0"/>
              <a:t>&lt;&lt;</a:t>
            </a:r>
            <a:r>
              <a:rPr lang="en-US" dirty="0" err="1"/>
              <a:t>Labels.OC</a:t>
            </a:r>
            <a:r>
              <a:rPr lang="en-US" dirty="0"/>
              <a:t> Chart&gt;&gt;</a:t>
            </a:r>
          </a:p>
        </p:txBody>
      </p:sp>
      <p:sp>
        <p:nvSpPr>
          <p:cNvPr id="9" name="OC Business Name">
            <a:extLst>
              <a:ext uri="{FF2B5EF4-FFF2-40B4-BE49-F238E27FC236}">
                <a16:creationId xmlns:a16="http://schemas.microsoft.com/office/drawing/2014/main" id="{AF1ED688-3D68-4790-A992-D401ABC25CA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338400" y="6458400"/>
            <a:ext cx="7772400" cy="264516"/>
          </a:xfrm>
        </p:spPr>
        <p:txBody>
          <a:bodyPr lIns="90000" tIns="46800" rIns="90000" bIns="111600">
            <a:no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&lt;&lt;OC Business Name&gt;&gt;</a:t>
            </a:r>
          </a:p>
        </p:txBody>
      </p:sp>
      <p:sp>
        <p:nvSpPr>
          <p:cNvPr id="12" name="Relationship">
            <a:extLst>
              <a:ext uri="{FF2B5EF4-FFF2-40B4-BE49-F238E27FC236}">
                <a16:creationId xmlns:a16="http://schemas.microsoft.com/office/drawing/2014/main" id="{0199CF85-1BDD-4404-9914-B2B0FB059A62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8110800" y="6457950"/>
            <a:ext cx="3277788" cy="246745"/>
          </a:xfrm>
        </p:spPr>
        <p:txBody>
          <a:bodyPr lIns="90000" tIns="46800" rIns="90000" bIns="46800">
            <a:norm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GB" dirty="0"/>
              <a:t>&lt;&lt;Relationship Firm&gt;&gt;</a:t>
            </a:r>
            <a:endParaRPr lang="en-US" dirty="0"/>
          </a:p>
        </p:txBody>
      </p:sp>
      <p:sp>
        <p:nvSpPr>
          <p:cNvPr id="17" name="No Employees">
            <a:extLst>
              <a:ext uri="{FF2B5EF4-FFF2-40B4-BE49-F238E27FC236}">
                <a16:creationId xmlns:a16="http://schemas.microsoft.com/office/drawing/2014/main" id="{DCB7664D-13F0-4911-A36E-33048D152201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395999" y="1476000"/>
            <a:ext cx="2074537" cy="746125"/>
          </a:xfrm>
        </p:spPr>
        <p:txBody>
          <a:bodyPr>
            <a:normAutofit/>
          </a:bodyPr>
          <a:lstStyle>
            <a:lvl1pPr>
              <a:defRPr sz="5400" b="1" baseline="0">
                <a:solidFill>
                  <a:schemeClr val="accent1"/>
                </a:solidFill>
              </a:defRPr>
            </a:lvl1pPr>
            <a:lvl2pPr>
              <a:defRPr sz="15500"/>
            </a:lvl2pPr>
            <a:lvl3pPr>
              <a:defRPr sz="100"/>
            </a:lvl3pPr>
            <a:lvl4pPr>
              <a:defRPr sz="10800"/>
            </a:lvl4pPr>
            <a:lvl5pPr>
              <a:defRPr sz="800"/>
            </a:lvl5pPr>
          </a:lstStyle>
          <a:p>
            <a:pPr lvl="0"/>
            <a:r>
              <a:rPr lang="en-GB" sz="5400" dirty="0" err="1"/>
              <a:t>Em</a:t>
            </a:r>
            <a:endParaRPr lang="en-US" dirty="0"/>
          </a:p>
        </p:txBody>
      </p:sp>
      <p:sp>
        <p:nvSpPr>
          <p:cNvPr id="18" name="No Locations">
            <a:extLst>
              <a:ext uri="{FF2B5EF4-FFF2-40B4-BE49-F238E27FC236}">
                <a16:creationId xmlns:a16="http://schemas.microsoft.com/office/drawing/2014/main" id="{5BAD1DE4-8003-4D7D-86AD-27AC8F6293E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6192000" y="1476000"/>
            <a:ext cx="1708150" cy="746125"/>
          </a:xfrm>
        </p:spPr>
        <p:txBody>
          <a:bodyPr>
            <a:normAutofit/>
          </a:bodyPr>
          <a:lstStyle>
            <a:lvl1pPr>
              <a:defRPr sz="5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z="5400" dirty="0"/>
              <a:t>Lo</a:t>
            </a:r>
            <a:endParaRPr lang="en-US" dirty="0"/>
          </a:p>
        </p:txBody>
      </p:sp>
      <p:sp>
        <p:nvSpPr>
          <p:cNvPr id="13" name="About OC">
            <a:extLst>
              <a:ext uri="{FF2B5EF4-FFF2-40B4-BE49-F238E27FC236}">
                <a16:creationId xmlns:a16="http://schemas.microsoft.com/office/drawing/2014/main" id="{6732E7FC-AB5F-4CC0-8515-E24B5AB72E1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39200" y="642176"/>
            <a:ext cx="11325757" cy="430887"/>
          </a:xfrm>
        </p:spPr>
        <p:txBody>
          <a:bodyPr/>
          <a:lstStyle>
            <a:lvl1pPr>
              <a:spcAft>
                <a:spcPts val="0"/>
              </a:spcAft>
              <a:defRPr sz="2800" baseline="0">
                <a:solidFill>
                  <a:srgbClr val="FB5A17"/>
                </a:solidFill>
              </a:defRPr>
            </a:lvl1pPr>
          </a:lstStyle>
          <a:p>
            <a:pPr lvl="0"/>
            <a:r>
              <a:rPr lang="en-GB" sz="2800" dirty="0"/>
              <a:t>About Osborne Clarke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4187872" y="1890000"/>
            <a:ext cx="756000" cy="567621"/>
          </a:xfrm>
        </p:spPr>
        <p:txBody>
          <a:bodyPr wrap="none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&lt;&lt;</a:t>
            </a:r>
            <a:r>
              <a:rPr lang="en-GB" dirty="0" err="1"/>
              <a:t>Labels.No</a:t>
            </a:r>
            <a:r>
              <a:rPr lang="en-GB" dirty="0"/>
              <a:t> of Partners - pie chart&gt;&gt;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4115780" y="2916000"/>
            <a:ext cx="864000" cy="647700"/>
          </a:xfrm>
        </p:spPr>
        <p:txBody>
          <a:bodyPr wrap="none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&lt;&lt;</a:t>
            </a:r>
            <a:r>
              <a:rPr lang="en-GB" dirty="0" err="1"/>
              <a:t>Labels.No</a:t>
            </a:r>
            <a:r>
              <a:rPr lang="en-GB" dirty="0"/>
              <a:t> of Business Support  - pie chart&gt;&gt;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 hasCustomPrompt="1"/>
            <p:custDataLst>
              <p:tags r:id="rId10"/>
            </p:custDataLst>
          </p:nvPr>
        </p:nvSpPr>
        <p:spPr>
          <a:xfrm>
            <a:off x="2959216" y="2491200"/>
            <a:ext cx="760520" cy="674253"/>
          </a:xfrm>
        </p:spPr>
        <p:txBody>
          <a:bodyPr wrap="none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&lt;&lt;</a:t>
            </a:r>
            <a:r>
              <a:rPr lang="en-GB" dirty="0" err="1"/>
              <a:t>Labels.No</a:t>
            </a:r>
            <a:r>
              <a:rPr lang="en-GB" dirty="0"/>
              <a:t> of </a:t>
            </a:r>
            <a:r>
              <a:rPr lang="en-GB" dirty="0" err="1"/>
              <a:t>Laywers</a:t>
            </a:r>
            <a:r>
              <a:rPr lang="en-GB" dirty="0"/>
              <a:t> - pie chart&gt;&gt;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  <p:custDataLst>
              <p:tags r:id="rId11"/>
            </p:custDataLst>
          </p:nvPr>
        </p:nvSpPr>
        <p:spPr>
          <a:xfrm>
            <a:off x="8075613" y="1558800"/>
            <a:ext cx="3689350" cy="28733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600" b="1"/>
            </a:lvl1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Labels.Europe</a:t>
            </a:r>
            <a:r>
              <a:rPr lang="en-US" dirty="0"/>
              <a:t>&gt;&gt;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3" hasCustomPrompt="1"/>
            <p:custDataLst>
              <p:tags r:id="rId12"/>
            </p:custDataLst>
          </p:nvPr>
        </p:nvSpPr>
        <p:spPr>
          <a:xfrm>
            <a:off x="8075613" y="1861951"/>
            <a:ext cx="3689344" cy="15009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Labels.offices</a:t>
            </a:r>
            <a:r>
              <a:rPr lang="en-US" dirty="0"/>
              <a:t> </a:t>
            </a:r>
            <a:r>
              <a:rPr lang="en-US" dirty="0" err="1"/>
              <a:t>europe</a:t>
            </a:r>
            <a:r>
              <a:rPr lang="en-US" dirty="0"/>
              <a:t>&gt;&gt;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4" hasCustomPrompt="1"/>
            <p:custDataLst>
              <p:tags r:id="rId13"/>
            </p:custDataLst>
          </p:nvPr>
        </p:nvSpPr>
        <p:spPr>
          <a:xfrm>
            <a:off x="8071036" y="4040890"/>
            <a:ext cx="3689350" cy="27827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600" b="1"/>
            </a:lvl1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Labels.Asia</a:t>
            </a:r>
            <a:r>
              <a:rPr lang="en-US" dirty="0"/>
              <a:t>&gt;&gt;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5" hasCustomPrompt="1"/>
            <p:custDataLst>
              <p:tags r:id="rId14"/>
            </p:custDataLst>
          </p:nvPr>
        </p:nvSpPr>
        <p:spPr>
          <a:xfrm>
            <a:off x="8071036" y="4358406"/>
            <a:ext cx="3689344" cy="61026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Labels.offices</a:t>
            </a:r>
            <a:r>
              <a:rPr lang="en-US" dirty="0"/>
              <a:t> </a:t>
            </a:r>
            <a:r>
              <a:rPr lang="en-US" dirty="0" err="1"/>
              <a:t>asia</a:t>
            </a:r>
            <a:r>
              <a:rPr lang="en-US" dirty="0"/>
              <a:t>&gt;&gt;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 hasCustomPrompt="1"/>
            <p:custDataLst>
              <p:tags r:id="rId15"/>
            </p:custDataLst>
          </p:nvPr>
        </p:nvSpPr>
        <p:spPr>
          <a:xfrm>
            <a:off x="8071200" y="3470400"/>
            <a:ext cx="3689350" cy="20637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600" b="1"/>
            </a:lvl1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Labels.USA</a:t>
            </a:r>
            <a:r>
              <a:rPr lang="en-US" dirty="0"/>
              <a:t>&gt;&gt;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7" hasCustomPrompt="1"/>
            <p:custDataLst>
              <p:tags r:id="rId16"/>
            </p:custDataLst>
          </p:nvPr>
        </p:nvSpPr>
        <p:spPr>
          <a:xfrm>
            <a:off x="8071200" y="3744000"/>
            <a:ext cx="3689350" cy="2524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Labels.offices</a:t>
            </a:r>
            <a:r>
              <a:rPr lang="en-US" dirty="0"/>
              <a:t> </a:t>
            </a:r>
            <a:r>
              <a:rPr lang="en-US" dirty="0" err="1"/>
              <a:t>usa</a:t>
            </a:r>
            <a:r>
              <a:rPr lang="en-US" dirty="0"/>
              <a:t>&gt;&gt;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8" hasCustomPrompt="1"/>
            <p:custDataLst>
              <p:tags r:id="rId17"/>
            </p:custDataLst>
          </p:nvPr>
        </p:nvSpPr>
        <p:spPr>
          <a:xfrm>
            <a:off x="6192000" y="2304000"/>
            <a:ext cx="1260000" cy="42386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Labels.international</a:t>
            </a:r>
            <a:r>
              <a:rPr lang="en-US" dirty="0"/>
              <a:t> locations&gt;&gt;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9" hasCustomPrompt="1"/>
            <p:custDataLst>
              <p:tags r:id="rId18"/>
            </p:custDataLst>
          </p:nvPr>
        </p:nvSpPr>
        <p:spPr>
          <a:xfrm>
            <a:off x="468000" y="2304000"/>
            <a:ext cx="1717200" cy="3888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&lt;&lt;</a:t>
            </a:r>
            <a:r>
              <a:rPr lang="en-US" dirty="0" err="1"/>
              <a:t>Labels.employees</a:t>
            </a:r>
            <a:r>
              <a:rPr lang="en-US" dirty="0"/>
              <a:t> and counting&gt;&gt;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9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ts Bottom">
            <a:extLst>
              <a:ext uri="{FF2B5EF4-FFF2-40B4-BE49-F238E27FC236}">
                <a16:creationId xmlns:a16="http://schemas.microsoft.com/office/drawing/2014/main" id="{F684FBFE-1E4C-4B8A-A3BB-75666C52A98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9490" y="6426000"/>
            <a:ext cx="1131302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6" name="Orange C">
            <a:extLst>
              <a:ext uri="{FF2B5EF4-FFF2-40B4-BE49-F238E27FC236}">
                <a16:creationId xmlns:a16="http://schemas.microsoft.com/office/drawing/2014/main" id="{8B4C5742-6CB1-432B-8FCE-47B3ED7FE5F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640569" y="6498960"/>
            <a:ext cx="105635" cy="196576"/>
          </a:xfrm>
          <a:custGeom>
            <a:avLst/>
            <a:gdLst>
              <a:gd name="T0" fmla="*/ 1316 w 1400"/>
              <a:gd name="T1" fmla="*/ 1523 h 2663"/>
              <a:gd name="T2" fmla="*/ 1180 w 1400"/>
              <a:gd name="T3" fmla="*/ 1368 h 2663"/>
              <a:gd name="T4" fmla="*/ 1325 w 1400"/>
              <a:gd name="T5" fmla="*/ 1216 h 2663"/>
              <a:gd name="T6" fmla="*/ 1400 w 1400"/>
              <a:gd name="T7" fmla="*/ 1216 h 2663"/>
              <a:gd name="T8" fmla="*/ 1400 w 1400"/>
              <a:gd name="T9" fmla="*/ 0 h 2663"/>
              <a:gd name="T10" fmla="*/ 642 w 1400"/>
              <a:gd name="T11" fmla="*/ 196 h 2663"/>
              <a:gd name="T12" fmla="*/ 0 w 1400"/>
              <a:gd name="T13" fmla="*/ 1334 h 2663"/>
              <a:gd name="T14" fmla="*/ 494 w 1400"/>
              <a:gd name="T15" fmla="*/ 2367 h 2663"/>
              <a:gd name="T16" fmla="*/ 1168 w 1400"/>
              <a:gd name="T17" fmla="*/ 2663 h 2663"/>
              <a:gd name="T18" fmla="*/ 1400 w 1400"/>
              <a:gd name="T19" fmla="*/ 2663 h 2663"/>
              <a:gd name="T20" fmla="*/ 1400 w 1400"/>
              <a:gd name="T21" fmla="*/ 1523 h 2663"/>
              <a:gd name="T22" fmla="*/ 1316 w 1400"/>
              <a:gd name="T23" fmla="*/ 1523 h 2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rgbClr val="FB5A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750"/>
          </a:p>
        </p:txBody>
      </p:sp>
      <p:sp>
        <p:nvSpPr>
          <p:cNvPr id="9" name="Page No">
            <a:extLst>
              <a:ext uri="{FF2B5EF4-FFF2-40B4-BE49-F238E27FC236}">
                <a16:creationId xmlns:a16="http://schemas.microsoft.com/office/drawing/2014/main" id="{6F717532-B391-4C26-A278-716C139832FA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11435705" y="6498000"/>
            <a:ext cx="198000" cy="198000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 anchorCtr="1"/>
          <a:lstStyle>
            <a:defPPr>
              <a:defRPr lang="en-US"/>
            </a:defPPr>
            <a:lvl1pPr marL="0" algn="ctr" defTabSz="893186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593" algn="l" defTabSz="893186" rtl="0" eaLnBrk="1" latinLnBrk="0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186" algn="l" defTabSz="893186" rtl="0" eaLnBrk="1" latinLnBrk="0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779" algn="l" defTabSz="893186" rtl="0" eaLnBrk="1" latinLnBrk="0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6372" algn="l" defTabSz="893186" rtl="0" eaLnBrk="1" latinLnBrk="0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32965" algn="l" defTabSz="893186" rtl="0" eaLnBrk="1" latinLnBrk="0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9558" algn="l" defTabSz="893186" rtl="0" eaLnBrk="1" latinLnBrk="0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26151" algn="l" defTabSz="893186" rtl="0" eaLnBrk="1" latinLnBrk="0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744" algn="l" defTabSz="893186" rtl="0" eaLnBrk="1" latinLnBrk="0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D4F9-97EE-40D3-B28E-3D6D0FBA82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432000" y="1751263"/>
            <a:ext cx="11314204" cy="4487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39490" y="642176"/>
            <a:ext cx="11306714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Dots Top"/>
          <p:cNvSpPr>
            <a:spLocks noChangeShapeType="1"/>
          </p:cNvSpPr>
          <p:nvPr/>
        </p:nvSpPr>
        <p:spPr bwMode="auto">
          <a:xfrm>
            <a:off x="439490" y="432000"/>
            <a:ext cx="1131302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1" name="osborneclarke.com">
            <a:extLst>
              <a:ext uri="{FF2B5EF4-FFF2-40B4-BE49-F238E27FC236}">
                <a16:creationId xmlns:a16="http://schemas.microsoft.com/office/drawing/2014/main" id="{4C5F8D2B-08D0-4FFC-A7E4-7884F12524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9490" y="250044"/>
            <a:ext cx="8898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800" b="0" dirty="0">
                <a:solidFill>
                  <a:schemeClr val="tx1"/>
                </a:solidFill>
              </a:rPr>
              <a:t>osborneclarke.com </a:t>
            </a:r>
          </a:p>
        </p:txBody>
      </p:sp>
    </p:spTree>
    <p:extLst>
      <p:ext uri="{BB962C8B-B14F-4D97-AF65-F5344CB8AC3E}">
        <p14:creationId xmlns:p14="http://schemas.microsoft.com/office/powerpoint/2010/main" val="355456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92" r:id="rId2"/>
    <p:sldLayoutId id="2147483805" r:id="rId3"/>
    <p:sldLayoutId id="2147483791" r:id="rId4"/>
    <p:sldLayoutId id="2147483758" r:id="rId5"/>
    <p:sldLayoutId id="2147483794" r:id="rId6"/>
    <p:sldLayoutId id="2147483801" r:id="rId7"/>
    <p:sldLayoutId id="2147483802" r:id="rId8"/>
    <p:sldLayoutId id="2147483803" r:id="rId9"/>
    <p:sldLayoutId id="2147483813" r:id="rId10"/>
    <p:sldLayoutId id="2147483810" r:id="rId11"/>
    <p:sldLayoutId id="2147483702" r:id="rId12"/>
    <p:sldLayoutId id="2147483814" r:id="rId13"/>
    <p:sldLayoutId id="2147483700" r:id="rId14"/>
    <p:sldLayoutId id="2147483764" r:id="rId15"/>
    <p:sldLayoutId id="2147483765" r:id="rId16"/>
    <p:sldLayoutId id="2147483713" r:id="rId17"/>
    <p:sldLayoutId id="2147483762" r:id="rId18"/>
    <p:sldLayoutId id="2147483763" r:id="rId19"/>
    <p:sldLayoutId id="2147483703" r:id="rId20"/>
    <p:sldLayoutId id="2147483752" r:id="rId21"/>
    <p:sldLayoutId id="2147483783" r:id="rId22"/>
    <p:sldLayoutId id="2147483766" r:id="rId23"/>
    <p:sldLayoutId id="2147483767" r:id="rId24"/>
    <p:sldLayoutId id="2147483768" r:id="rId25"/>
    <p:sldLayoutId id="2147483784" r:id="rId26"/>
    <p:sldLayoutId id="2147483704" r:id="rId27"/>
    <p:sldLayoutId id="2147483785" r:id="rId28"/>
    <p:sldLayoutId id="2147483786" r:id="rId29"/>
    <p:sldLayoutId id="2147483787" r:id="rId30"/>
    <p:sldLayoutId id="2147483706" r:id="rId31"/>
    <p:sldLayoutId id="2147483753" r:id="rId32"/>
    <p:sldLayoutId id="2147483774" r:id="rId33"/>
    <p:sldLayoutId id="2147483775" r:id="rId34"/>
    <p:sldLayoutId id="2147483782" r:id="rId35"/>
    <p:sldLayoutId id="2147483776" r:id="rId36"/>
    <p:sldLayoutId id="2147483777" r:id="rId37"/>
    <p:sldLayoutId id="2147483719" r:id="rId38"/>
    <p:sldLayoutId id="2147483788" r:id="rId39"/>
    <p:sldLayoutId id="2147483789" r:id="rId40"/>
    <p:sldLayoutId id="2147483790" r:id="rId41"/>
    <p:sldLayoutId id="2147483754" r:id="rId42"/>
    <p:sldLayoutId id="2147483798" r:id="rId43"/>
    <p:sldLayoutId id="2147483778" r:id="rId44"/>
    <p:sldLayoutId id="2147483779" r:id="rId45"/>
    <p:sldLayoutId id="2147483780" r:id="rId46"/>
    <p:sldLayoutId id="2147483781" r:id="rId47"/>
    <p:sldLayoutId id="2147483795" r:id="rId48"/>
    <p:sldLayoutId id="2147483759" r:id="rId49"/>
    <p:sldLayoutId id="2147483793" r:id="rId50"/>
    <p:sldLayoutId id="2147483800" r:id="rId51"/>
    <p:sldLayoutId id="2147483811" r:id="rId52"/>
    <p:sldLayoutId id="2147483812" r:id="rId53"/>
    <p:sldLayoutId id="2147483732" r:id="rId54"/>
    <p:sldLayoutId id="2147483750" r:id="rId55"/>
    <p:sldLayoutId id="2147483733" r:id="rId56"/>
    <p:sldLayoutId id="2147483751" r:id="rId57"/>
    <p:sldLayoutId id="2147483736" r:id="rId58"/>
    <p:sldLayoutId id="2147483815" r:id="rId59"/>
    <p:sldLayoutId id="2147483816" r:id="rId60"/>
    <p:sldLayoutId id="2147483735" r:id="rId61"/>
    <p:sldLayoutId id="2147483734" r:id="rId62"/>
    <p:sldLayoutId id="2147483819" r:id="rId63"/>
    <p:sldLayoutId id="2147483818" r:id="rId64"/>
    <p:sldLayoutId id="2147483755" r:id="rId65"/>
    <p:sldLayoutId id="2147483756" r:id="rId66"/>
    <p:sldLayoutId id="2147483806" r:id="rId67"/>
    <p:sldLayoutId id="2147483807" r:id="rId68"/>
    <p:sldLayoutId id="2147483808" r:id="rId69"/>
    <p:sldLayoutId id="2147483809" r:id="rId70"/>
    <p:sldLayoutId id="2147483723" r:id="rId7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FB5A17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1200"/>
        </a:spcAft>
        <a:buFont typeface="Arial" pitchFamily="34" charset="0"/>
        <a:buNone/>
        <a:defRPr sz="32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ts val="1200"/>
        </a:spcBef>
        <a:spcAft>
          <a:spcPts val="1200"/>
        </a:spcAft>
        <a:buClr>
          <a:schemeClr val="tx2"/>
        </a:buClr>
        <a:buFont typeface="Arial" pitchFamily="34" charset="0"/>
        <a:buNone/>
        <a:defRPr sz="32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ts val="1200"/>
        </a:spcBef>
        <a:spcAft>
          <a:spcPts val="1200"/>
        </a:spcAft>
        <a:buClr>
          <a:schemeClr val="tx1"/>
        </a:buClr>
        <a:buFontTx/>
        <a:buNone/>
        <a:defRPr sz="32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20000" indent="-720000" algn="l" defTabSz="914400" rtl="0" eaLnBrk="1" latinLnBrk="0" hangingPunct="1">
        <a:spcBef>
          <a:spcPts val="120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40000" indent="-720000" algn="l" defTabSz="914400" rtl="0" eaLnBrk="1" latinLnBrk="0" hangingPunct="1">
        <a:spcBef>
          <a:spcPts val="120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‒"/>
        <a:defRPr lang="en-US" sz="3200" kern="1200" noProof="0" dirty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160000" indent="-720000" algn="l" defTabSz="914400" rtl="0" eaLnBrk="1" latinLnBrk="0" hangingPunct="1">
        <a:spcBef>
          <a:spcPts val="120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‒"/>
        <a:tabLst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720000" algn="l" defTabSz="914400" rtl="0" eaLnBrk="1" latinLnBrk="0" hangingPunct="1">
        <a:spcBef>
          <a:spcPts val="1200"/>
        </a:spcBef>
        <a:spcAft>
          <a:spcPts val="1200"/>
        </a:spcAft>
        <a:buFont typeface="+mj-lt"/>
        <a:buAutoNum type="arabicPeriod"/>
        <a:defRPr lang="en-US" sz="3200" b="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720000" algn="l" defTabSz="914400" rtl="0" eaLnBrk="1" latinLnBrk="0" hangingPunct="1">
        <a:spcBef>
          <a:spcPts val="1200"/>
        </a:spcBef>
        <a:spcAft>
          <a:spcPts val="1200"/>
        </a:spcAft>
        <a:buFont typeface="+mj-lt"/>
        <a:buAutoNum type="alphaLcPeriod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1200"/>
        </a:spcBef>
        <a:spcAft>
          <a:spcPts val="1200"/>
        </a:spcAft>
        <a:buFont typeface="+mj-lt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9">
          <p15:clr>
            <a:srgbClr val="F26B43"/>
          </p15:clr>
        </p15:guide>
        <p15:guide id="2" pos="7411">
          <p15:clr>
            <a:srgbClr val="F26B43"/>
          </p15:clr>
        </p15:guide>
        <p15:guide id="4" orient="horz" pos="1103">
          <p15:clr>
            <a:srgbClr val="F26B43"/>
          </p15:clr>
        </p15:guide>
        <p15:guide id="5" orient="horz" pos="3935">
          <p15:clr>
            <a:srgbClr val="F26B43"/>
          </p15:clr>
        </p15:guide>
        <p15:guide id="6" pos="3734">
          <p15:clr>
            <a:srgbClr val="F26B43"/>
          </p15:clr>
        </p15:guide>
        <p15:guide id="12" pos="3960">
          <p15:clr>
            <a:srgbClr val="F26B43"/>
          </p15:clr>
        </p15:guide>
        <p15:guide id="22" orient="horz" pos="2478">
          <p15:clr>
            <a:srgbClr val="F26B43"/>
          </p15:clr>
        </p15:guide>
        <p15:guide id="23" pos="5155">
          <p15:clr>
            <a:srgbClr val="F26B43"/>
          </p15:clr>
        </p15:guide>
        <p15:guide id="24" orient="horz" pos="4042" userDrawn="1">
          <p15:clr>
            <a:srgbClr val="F26B43"/>
          </p15:clr>
        </p15:guide>
        <p15:guide id="25" orient="horz" pos="2205" userDrawn="1">
          <p15:clr>
            <a:srgbClr val="F26B43"/>
          </p15:clr>
        </p15:guide>
        <p15:guide id="26" orient="horz" pos="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35.xml"/><Relationship Id="rId7" Type="http://schemas.openxmlformats.org/officeDocument/2006/relationships/slideLayout" Target="../slideLayouts/slideLayout48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525355-720A-4E1E-A0BF-9EEF7B1C7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Procurement Act 2023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D3B2C04-3BF2-BA96-2C50-9B733CE9D8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Partners in Procurement - Supplying the Public Sector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E7EDA-6623-11A2-EA85-57241ABA05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 November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19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B01E2-FD3A-4630-93FF-0EC3C07D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Debarment list</a:t>
            </a:r>
            <a:endParaRPr lang="en-GB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Diagram 3" descr="Details of the new debarment list">
            <a:extLst>
              <a:ext uri="{FF2B5EF4-FFF2-40B4-BE49-F238E27FC236}">
                <a16:creationId xmlns:a16="http://schemas.microsoft.com/office/drawing/2014/main" id="{37F25892-02B3-AF1F-14C1-012D57147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1657"/>
              </p:ext>
            </p:extLst>
          </p:nvPr>
        </p:nvGraphicFramePr>
        <p:xfrm>
          <a:off x="261894" y="1196752"/>
          <a:ext cx="11306714" cy="494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06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CF5DAF6-7954-FBCE-D89B-734AB89E6F9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9490" y="642176"/>
            <a:ext cx="11306714" cy="430887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33" name="Picture 32" descr="Picture of Catherine Wolfenden at Osborne Clarke">
            <a:extLst>
              <a:ext uri="{FF2B5EF4-FFF2-40B4-BE49-F238E27FC236}">
                <a16:creationId xmlns:a16="http://schemas.microsoft.com/office/drawing/2014/main" id="{8E268371-0909-56ED-45CE-9E7B7CA9033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803" y="2780928"/>
            <a:ext cx="1101600" cy="11016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F7C686-0264-C9C0-485B-56DB6C2E2615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1847528" y="2780928"/>
            <a:ext cx="2462212" cy="1101725"/>
          </a:xfrm>
        </p:spPr>
        <p:txBody>
          <a:bodyPr/>
          <a:lstStyle/>
          <a:p>
            <a:pPr>
              <a:spcBef>
                <a:spcPts val="1200"/>
              </a:spcBef>
              <a:buClrTx/>
              <a:buFont typeface="Arial" panose="020B0604020202020204" pitchFamily="34" charset="0"/>
            </a:pPr>
            <a:r>
              <a:rPr lang="en-GB">
                <a:solidFill>
                  <a:srgbClr val="003145">
                    <a:lumMod val="100000"/>
                  </a:srgbClr>
                </a:solidFill>
                <a:latin typeface="Arial" panose="020B0604020202020204" pitchFamily="34" charset="0"/>
              </a:rPr>
              <a:t>Catherine Wolfenden</a:t>
            </a:r>
          </a:p>
          <a:p>
            <a:pPr>
              <a:buFont typeface="Arial" panose="020B0604020202020204" pitchFamily="34" charset="0"/>
            </a:pPr>
            <a:r>
              <a:rPr lang="en-GB" sz="1200" b="0">
                <a:solidFill>
                  <a:srgbClr val="003145">
                    <a:lumMod val="100000"/>
                  </a:srgbClr>
                </a:solidFill>
                <a:latin typeface="Arial" panose="020B0604020202020204" pitchFamily="34" charset="0"/>
              </a:rPr>
              <a:t>Partner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</a:pPr>
            <a:r>
              <a:rPr lang="en-GB" sz="1000" b="0">
                <a:solidFill>
                  <a:srgbClr val="003145">
                    <a:lumMod val="100000"/>
                  </a:srgbClr>
                </a:solidFill>
                <a:latin typeface="Arial" panose="020B0604020202020204" pitchFamily="34" charset="0"/>
              </a:rPr>
              <a:t>United Kingdom</a:t>
            </a:r>
          </a:p>
          <a:p>
            <a:r>
              <a:rPr lang="en-GB" sz="1000" b="0">
                <a:solidFill>
                  <a:srgbClr val="003145">
                    <a:lumMod val="100000"/>
                  </a:srgbClr>
                </a:solidFill>
                <a:latin typeface="Arial" panose="020B0604020202020204" pitchFamily="34" charset="0"/>
              </a:rPr>
              <a:t>T +44 117 917 3600</a:t>
            </a:r>
          </a:p>
          <a:p>
            <a:r>
              <a:rPr lang="en-GB" sz="1000" b="0">
                <a:solidFill>
                  <a:srgbClr val="FB5A17">
                    <a:lumMod val="100000"/>
                  </a:srgbClr>
                </a:solidFill>
                <a:latin typeface="Arial" panose="020B0604020202020204" pitchFamily="34" charset="0"/>
              </a:rPr>
              <a:t>catherine.wolfenden@osborneclarke.com</a:t>
            </a:r>
          </a:p>
        </p:txBody>
      </p:sp>
      <p:pic>
        <p:nvPicPr>
          <p:cNvPr id="35" name="Picture 34" descr="Picture of Laura Thornton at Osborne Clarke">
            <a:extLst>
              <a:ext uri="{FF2B5EF4-FFF2-40B4-BE49-F238E27FC236}">
                <a16:creationId xmlns:a16="http://schemas.microsoft.com/office/drawing/2014/main" id="{F34139E2-5424-1B9A-79C0-6F72002156D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080" y="2780928"/>
            <a:ext cx="1101600" cy="11016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87A62D-6DDC-B52E-B4D1-9C8AE8BD0E2E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5724203" y="2780928"/>
            <a:ext cx="2462212" cy="1101725"/>
          </a:xfrm>
        </p:spPr>
        <p:txBody>
          <a:bodyPr/>
          <a:lstStyle/>
          <a:p>
            <a:pPr>
              <a:spcBef>
                <a:spcPts val="1200"/>
              </a:spcBef>
              <a:buClrTx/>
              <a:buFont typeface="Arial" panose="020B0604020202020204" pitchFamily="34" charset="0"/>
            </a:pPr>
            <a:r>
              <a:rPr lang="en-GB">
                <a:solidFill>
                  <a:srgbClr val="003145">
                    <a:lumMod val="100000"/>
                  </a:srgbClr>
                </a:solidFill>
                <a:latin typeface="Arial" panose="020B0604020202020204" pitchFamily="34" charset="0"/>
              </a:rPr>
              <a:t>Laura Thornton</a:t>
            </a:r>
          </a:p>
          <a:p>
            <a:pPr>
              <a:buFont typeface="Arial" panose="020B0604020202020204" pitchFamily="34" charset="0"/>
            </a:pPr>
            <a:r>
              <a:rPr lang="en-GB" sz="1200" b="0">
                <a:solidFill>
                  <a:srgbClr val="003145">
                    <a:lumMod val="100000"/>
                  </a:srgbClr>
                </a:solidFill>
                <a:latin typeface="Arial" panose="020B0604020202020204" pitchFamily="34" charset="0"/>
              </a:rPr>
              <a:t>Associate Director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</a:pPr>
            <a:r>
              <a:rPr lang="en-GB" sz="1000" b="0">
                <a:solidFill>
                  <a:srgbClr val="003145">
                    <a:lumMod val="100000"/>
                  </a:srgbClr>
                </a:solidFill>
                <a:latin typeface="Arial" panose="020B0604020202020204" pitchFamily="34" charset="0"/>
              </a:rPr>
              <a:t>United Kingdom</a:t>
            </a:r>
          </a:p>
          <a:p>
            <a:r>
              <a:rPr lang="en-GB" sz="1000" b="0">
                <a:solidFill>
                  <a:srgbClr val="003145">
                    <a:lumMod val="100000"/>
                  </a:srgbClr>
                </a:solidFill>
                <a:latin typeface="Arial" panose="020B0604020202020204" pitchFamily="34" charset="0"/>
              </a:rPr>
              <a:t>T +44 207 105 7845</a:t>
            </a:r>
          </a:p>
          <a:p>
            <a:r>
              <a:rPr lang="en-GB" sz="1000" b="0">
                <a:solidFill>
                  <a:srgbClr val="FB5A17">
                    <a:lumMod val="100000"/>
                  </a:srgbClr>
                </a:solidFill>
                <a:latin typeface="Arial" panose="020B0604020202020204" pitchFamily="34" charset="0"/>
              </a:rPr>
              <a:t>laura.thornton@osborneclarke.com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graphicFrame>
        <p:nvGraphicFramePr>
          <p:cNvPr id="2" name="TOC Onscreen">
            <a:extLst>
              <a:ext uri="{FF2B5EF4-FFF2-40B4-BE49-F238E27FC236}">
                <a16:creationId xmlns:a16="http://schemas.microsoft.com/office/drawing/2014/main" id="{D62FFE13-8396-00C9-C007-4E0217C7BC32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2175790"/>
              </p:ext>
            </p:extLst>
          </p:nvPr>
        </p:nvGraphicFramePr>
        <p:xfrm>
          <a:off x="623392" y="1484784"/>
          <a:ext cx="8202280" cy="275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995">
                  <a:extLst>
                    <a:ext uri="{9D8B030D-6E8A-4147-A177-3AD203B41FA5}">
                      <a16:colId xmlns:a16="http://schemas.microsoft.com/office/drawing/2014/main" val="335818080"/>
                    </a:ext>
                  </a:extLst>
                </a:gridCol>
                <a:gridCol w="6113841">
                  <a:extLst>
                    <a:ext uri="{9D8B030D-6E8A-4147-A177-3AD203B41FA5}">
                      <a16:colId xmlns:a16="http://schemas.microsoft.com/office/drawing/2014/main" val="1824652114"/>
                    </a:ext>
                  </a:extLst>
                </a:gridCol>
                <a:gridCol w="1347444">
                  <a:extLst>
                    <a:ext uri="{9D8B030D-6E8A-4147-A177-3AD203B41FA5}">
                      <a16:colId xmlns:a16="http://schemas.microsoft.com/office/drawing/2014/main" val="1680782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898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Progress and timings of the Act</a:t>
                      </a: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384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Familiar ground – some concepts which remain</a:t>
                      </a: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655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Changes to be aware of</a:t>
                      </a: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350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Changes to prepare for: exclusion and debarment; transparency</a:t>
                      </a: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064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840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26325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28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EB32D5-D4C4-F6F4-1BD8-CC3366A4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90" y="642176"/>
            <a:ext cx="11306714" cy="861774"/>
          </a:xfrm>
        </p:spPr>
        <p:txBody>
          <a:bodyPr/>
          <a:lstStyle/>
          <a:p>
            <a:r>
              <a:rPr lang="en-GB" dirty="0"/>
              <a:t>Procurement Act 2023 – the journey so far</a:t>
            </a:r>
            <a:br>
              <a:rPr lang="en-GB" dirty="0"/>
            </a:br>
            <a:r>
              <a:rPr lang="en-GB" dirty="0"/>
              <a:t>It started with Brexit……..</a:t>
            </a:r>
          </a:p>
        </p:txBody>
      </p:sp>
      <p:graphicFrame>
        <p:nvGraphicFramePr>
          <p:cNvPr id="8" name="Diagram 7" descr="The timescale of the Procurement Bill through parliament">
            <a:extLst>
              <a:ext uri="{FF2B5EF4-FFF2-40B4-BE49-F238E27FC236}">
                <a16:creationId xmlns:a16="http://schemas.microsoft.com/office/drawing/2014/main" id="{2E885F46-973A-2C1E-1874-E219B1646F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981788"/>
              </p:ext>
            </p:extLst>
          </p:nvPr>
        </p:nvGraphicFramePr>
        <p:xfrm>
          <a:off x="0" y="2420888"/>
          <a:ext cx="1162686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380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15F02AF-C537-D3A6-C401-8B64A6D8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90" y="642176"/>
            <a:ext cx="11306714" cy="430887"/>
          </a:xfrm>
        </p:spPr>
        <p:txBody>
          <a:bodyPr/>
          <a:lstStyle/>
          <a:p>
            <a:r>
              <a:rPr lang="en-GB" dirty="0"/>
              <a:t>Familiar concepts which remain</a:t>
            </a:r>
          </a:p>
        </p:txBody>
      </p:sp>
      <p:graphicFrame>
        <p:nvGraphicFramePr>
          <p:cNvPr id="7" name="Diagram 6" descr="Headlines of the familiar concepts of the Act">
            <a:extLst>
              <a:ext uri="{FF2B5EF4-FFF2-40B4-BE49-F238E27FC236}">
                <a16:creationId xmlns:a16="http://schemas.microsoft.com/office/drawing/2014/main" id="{25A04734-D0E1-62AA-046E-0E6713C1E0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25352"/>
              </p:ext>
            </p:extLst>
          </p:nvPr>
        </p:nvGraphicFramePr>
        <p:xfrm>
          <a:off x="439490" y="1344351"/>
          <a:ext cx="8240464" cy="486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59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15F02AF-C537-D3A6-C401-8B64A6D8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90" y="642176"/>
            <a:ext cx="11306714" cy="430887"/>
          </a:xfrm>
        </p:spPr>
        <p:txBody>
          <a:bodyPr/>
          <a:lstStyle/>
          <a:p>
            <a:r>
              <a:rPr lang="en-GB" dirty="0"/>
              <a:t>Changes to be aware of</a:t>
            </a:r>
          </a:p>
        </p:txBody>
      </p:sp>
      <p:graphicFrame>
        <p:nvGraphicFramePr>
          <p:cNvPr id="7" name="Diagram 6" descr="Headlines of the changes to be aware of in the Act">
            <a:extLst>
              <a:ext uri="{FF2B5EF4-FFF2-40B4-BE49-F238E27FC236}">
                <a16:creationId xmlns:a16="http://schemas.microsoft.com/office/drawing/2014/main" id="{25A04734-D0E1-62AA-046E-0E6713C1E0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255882"/>
              </p:ext>
            </p:extLst>
          </p:nvPr>
        </p:nvGraphicFramePr>
        <p:xfrm>
          <a:off x="439490" y="1268760"/>
          <a:ext cx="8240464" cy="486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72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4AB6-BE89-4802-AE72-F090D758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16" y="620688"/>
            <a:ext cx="11306714" cy="430887"/>
          </a:xfrm>
        </p:spPr>
        <p:txBody>
          <a:bodyPr/>
          <a:lstStyle/>
          <a:p>
            <a:r>
              <a:rPr lang="en-GB" dirty="0"/>
              <a:t>Changes in transparency requirements</a:t>
            </a:r>
          </a:p>
        </p:txBody>
      </p:sp>
      <p:graphicFrame>
        <p:nvGraphicFramePr>
          <p:cNvPr id="3" name="Diagram 2" descr="Changes in the transparency requirements in the procurement process">
            <a:extLst>
              <a:ext uri="{FF2B5EF4-FFF2-40B4-BE49-F238E27FC236}">
                <a16:creationId xmlns:a16="http://schemas.microsoft.com/office/drawing/2014/main" id="{585C8D26-3447-B5BB-8351-2FAF075C5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149672"/>
              </p:ext>
            </p:extLst>
          </p:nvPr>
        </p:nvGraphicFramePr>
        <p:xfrm>
          <a:off x="551384" y="719666"/>
          <a:ext cx="111948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9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E1D8A2-849E-4982-8DD6-FAD907C8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800" y="3501008"/>
            <a:ext cx="3862404" cy="271481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BCFBFA-93A9-4382-B9E7-60F54D56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 performance notices</a:t>
            </a:r>
          </a:p>
        </p:txBody>
      </p:sp>
      <p:graphicFrame>
        <p:nvGraphicFramePr>
          <p:cNvPr id="2" name="Diagram 1" descr="Headline of contract performance notices">
            <a:extLst>
              <a:ext uri="{FF2B5EF4-FFF2-40B4-BE49-F238E27FC236}">
                <a16:creationId xmlns:a16="http://schemas.microsoft.com/office/drawing/2014/main" id="{340653D8-F2A4-9776-338C-F7FCCC13F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946913"/>
              </p:ext>
            </p:extLst>
          </p:nvPr>
        </p:nvGraphicFramePr>
        <p:xfrm>
          <a:off x="458074" y="1073063"/>
          <a:ext cx="71500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546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0B84-65C1-5559-9649-305435A15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Expansion of grounds for exclusion </a:t>
            </a:r>
          </a:p>
        </p:txBody>
      </p:sp>
      <p:graphicFrame>
        <p:nvGraphicFramePr>
          <p:cNvPr id="4" name="Diagram 3" descr="Mandatory and Discretionary grounds for exclusion">
            <a:extLst>
              <a:ext uri="{FF2B5EF4-FFF2-40B4-BE49-F238E27FC236}">
                <a16:creationId xmlns:a16="http://schemas.microsoft.com/office/drawing/2014/main" id="{DD11B186-DCFC-6169-F229-1277FC974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255232"/>
              </p:ext>
            </p:extLst>
          </p:nvPr>
        </p:nvGraphicFramePr>
        <p:xfrm>
          <a:off x="439490" y="1450221"/>
          <a:ext cx="11129118" cy="475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585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15E3F3-638B-B10B-8979-064CAEAC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Exclusion for past poor performance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9BB738-7AE4-A19C-5528-9A5B572614C9}"/>
              </a:ext>
            </a:extLst>
          </p:cNvPr>
          <p:cNvSpPr/>
          <p:nvPr/>
        </p:nvSpPr>
        <p:spPr>
          <a:xfrm>
            <a:off x="439490" y="1484784"/>
            <a:ext cx="11306714" cy="6335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In a prior public contract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6FFEED-CFC3-C876-F079-AC1A8C7382E8}"/>
              </a:ext>
            </a:extLst>
          </p:cNvPr>
          <p:cNvSpPr/>
          <p:nvPr/>
        </p:nvSpPr>
        <p:spPr>
          <a:xfrm>
            <a:off x="439490" y="2348880"/>
            <a:ext cx="5258042" cy="1598692"/>
          </a:xfrm>
          <a:prstGeom prst="rect">
            <a:avLst/>
          </a:prstGeom>
          <a:solidFill>
            <a:srgbClr val="5E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lvl="1"/>
            <a:r>
              <a:rPr lang="en-GB" sz="2200" u="none" dirty="0">
                <a:solidFill>
                  <a:schemeClr val="tx1"/>
                </a:solidFill>
              </a:rPr>
              <a:t>Breach of contract (whether or not as a result of a court ruling)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0C62B2-A155-7282-F6C9-31ECE538C795}"/>
              </a:ext>
            </a:extLst>
          </p:cNvPr>
          <p:cNvSpPr/>
          <p:nvPr/>
        </p:nvSpPr>
        <p:spPr>
          <a:xfrm>
            <a:off x="439490" y="4178308"/>
            <a:ext cx="5258042" cy="1598692"/>
          </a:xfrm>
          <a:prstGeom prst="rect">
            <a:avLst/>
          </a:prstGeom>
          <a:solidFill>
            <a:srgbClr val="75B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lvl="1"/>
            <a:r>
              <a:rPr lang="en-GB" sz="2200" dirty="0">
                <a:solidFill>
                  <a:schemeClr val="tx1"/>
                </a:solidFill>
              </a:rPr>
              <a:t>Sufficiently serious if led to: </a:t>
            </a:r>
          </a:p>
          <a:p>
            <a:pPr marL="528638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Termination (full/partial)</a:t>
            </a:r>
          </a:p>
          <a:p>
            <a:pPr marL="528638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Award of damages </a:t>
            </a:r>
          </a:p>
          <a:p>
            <a:pPr marL="528638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Settlement agreement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71D7B-FE01-BDA1-2894-EB367DB00A36}"/>
              </a:ext>
            </a:extLst>
          </p:cNvPr>
          <p:cNvSpPr/>
          <p:nvPr/>
        </p:nvSpPr>
        <p:spPr>
          <a:xfrm>
            <a:off x="5879976" y="2348880"/>
            <a:ext cx="2841892" cy="3428120"/>
          </a:xfrm>
          <a:prstGeom prst="rect">
            <a:avLst/>
          </a:prstGeom>
          <a:solidFill>
            <a:srgbClr val="752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8638" lvl="1" indent="-342900">
              <a:buFont typeface="Arial" panose="020B0604020202020204" pitchFamily="34" charset="0"/>
              <a:buChar char="•"/>
            </a:pPr>
            <a:r>
              <a:rPr lang="en-GB" sz="2200" u="none" dirty="0">
                <a:solidFill>
                  <a:schemeClr val="bg1"/>
                </a:solidFill>
              </a:rPr>
              <a:t>Failure to perform to authority's satisfaction</a:t>
            </a:r>
          </a:p>
          <a:p>
            <a:pPr marL="528638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Given an opportunity to improve performance</a:t>
            </a:r>
          </a:p>
          <a:p>
            <a:pPr marL="528638" lvl="1" indent="-342900">
              <a:buFont typeface="Arial" panose="020B0604020202020204" pitchFamily="34" charset="0"/>
              <a:buChar char="•"/>
            </a:pPr>
            <a:r>
              <a:rPr lang="en-GB" sz="2200" u="none" dirty="0">
                <a:solidFill>
                  <a:schemeClr val="bg1"/>
                </a:solidFill>
              </a:rPr>
              <a:t>Failed to do 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26F7F3-1B9E-24FD-8A8D-EB2EC39CC269}"/>
              </a:ext>
            </a:extLst>
          </p:cNvPr>
          <p:cNvSpPr/>
          <p:nvPr/>
        </p:nvSpPr>
        <p:spPr>
          <a:xfrm>
            <a:off x="8904312" y="2348880"/>
            <a:ext cx="2841892" cy="3428120"/>
          </a:xfrm>
          <a:prstGeom prst="rect">
            <a:avLst/>
          </a:prstGeom>
          <a:solidFill>
            <a:srgbClr val="1D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lvl="1"/>
            <a:r>
              <a:rPr lang="en-GB" sz="2200" u="none" dirty="0">
                <a:solidFill>
                  <a:schemeClr val="bg1"/>
                </a:solidFill>
              </a:rPr>
              <a:t>Notice has been published by an authority concerning breach or poor performance</a:t>
            </a:r>
          </a:p>
        </p:txBody>
      </p:sp>
    </p:spTree>
    <p:extLst>
      <p:ext uri="{BB962C8B-B14F-4D97-AF65-F5344CB8AC3E}">
        <p14:creationId xmlns:p14="http://schemas.microsoft.com/office/powerpoint/2010/main" val="28548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9891a2c2c296acd59e6f6f3543859a8e768bef"/>
  <p:tag name="ISPRING_RESOURCE_PATHS_HASH" val="61b8316fa65942bf89a9a9b9b4c99f9ba03cc9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9D0F24D6E84C4E27817D9DE6F32E559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482ACCCE86849328B28B7E27A4F787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4EDD096FD1DF4367AD5EBB4653A740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2B45AC03C9F4C16A19BD90CCB45404B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55759CF7D66402584E25ED15F08A81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4EDD096FD1DF4367AD5EBB4653A740C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55759CF7D66402584E25ED15F08A81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2941000FD7C4F659B7CEE856665D2AF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AAA2C434F8C429A9BE816DC16167B5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BB6305E6E024C239873345C1F31C18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80C47FABB444135B2A570B2D6E687A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2941000FD7C4F659B7CEE856665D2AF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AAA2C434F8C429A9BE816DC16167B5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2941000FD7C4F659B7CEE856665D2A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38BF7FC7E8C4410BAB782C4D102DB7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AAA2C434F8C429A9BE816DC16167B5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2941000FD7C4F659B7CEE856665D2AF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AAA2C434F8C429A9BE816DC16167B5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482ACCCE86849328B28B7E27A4F787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482ACCCE86849328B28B7E27A4F787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4FDF60FF6AB4B62A509D441045B9F8F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A8A4EEDF8A946B4B7875F64580DAC1C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13054D191DB4B55AF75DB9FF48BEF8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63E292300AB4826809143B8E516E5D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980F9818D264E8A8307A8193ADE32FC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CEC9462E4574449A87362E41B0BE4C7F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1A9BB55D8F541D2B3B471E8F3AA243F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A8A4EEDF8A946B4B7875F64580DAC1C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13054D191DB4B55AF75DB9FF48BEF8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63E292300AB4826809143B8E516E5D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24AD870109248A486B858D95B2FE63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A8A4EEDF8A946B4B7875F64580DAC1C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13054D191DB4B55AF75DB9FF48BEF8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63E292300AB4826809143B8E516E5D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A8A4EEDF8A946B4B7875F64580DAC1C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13054D191DB4B55AF75DB9FF48BEF8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63E292300AB4826809143B8E516E5D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54BC71AFB5934FFBAA6F8BA4CF84CAD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82B7D4B6A8BA4D23862B1AB0F30BEBF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BB8BC0332F714D5FAE869B990CCD304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C9BFA63FECF4150889386C22B983F6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BE6A6211326C4FB1A75FFC722FCC4DA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CFE00C2B66BD4580A2BEEF5FC15F07F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3FAFE9C0AD042AAA377D0816FE1A8E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9D33DC0E1C1414A8A94245636F02E4F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AFC0E662CB4D431683C985CB87C1497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A95068FE81A4621AE4C63CBBB29A84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81A505FECF254CDEA8B3D286FAA97DA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412386661B34EACB955C0636F894B9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C063E21F9EE44A58980A67103615D7C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59110A461111419295C9E9DDED419C4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C60E0DAA08A4961854CE11D72341F2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9A091AE876F444C5AFC249213BBE809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592C192176C4958A5F7812567CFEA1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D97373E867A4BCF8D94CDABA427E0E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C2D59EFADDA4612991C0950B0BBDB0C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C60E0DAA08A4961854CE11D72341F2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592C192176C4958A5F7812567CFEA1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D97373E867A4BCF8D94CDABA427E0E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C2D59EFADDA4612991C0950B0BBDB0C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C60E0DAA08A4961854CE11D72341F2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592C192176C4958A5F7812567CFEA1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D97373E867A4BCF8D94CDABA427E0E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4B9093373BFA4692B031D814F2C7681F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C2D59EFADDA4612991C0950B0BBDB0C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C60E0DAA08A4961854CE11D72341F2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592C192176C4958A5F7812567CFEA1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D97373E867A4BCF8D94CDABA427E0E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C2D59EFADDA4612991C0950B0BBDB0C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ABDB3189D5A64DA4A771640DAB33280C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D96699046C64D8FA21359747CD9BAD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240FDAB6332479AB0D0AE60A3C4060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9B65361BE0E74075985BA851D602A89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3828BA29E6B4CC78D6E8F41473B22C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C330C9897D9246D881D3BDEB4034D1C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4DC7CE4CA0043C78AEFA8360F1DBF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C93CA0859E184070A17E3C50387F036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4FD08BE91FB4FA19FB49FF3584D573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831169EFFA3B44DB83F37432280937A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52482CC79DD8434DABBB1B3A5B80436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80370974EB3C455C8379A1254199D7E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303595C7FF64D858516EBDE2C988FBB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4F045A7FE7D4E5A8E2E580B92E386A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68DCA1414554A65BF84F8C9ECE2BC1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078230AC3794210B21716A252025F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CD55EF1E10D415BAE90E269A0FB779C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C555CF069DF045759B610ADF6DE20DD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E33FD90898941D5AD64A782A4FF828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B290E7542B349D290A5CEEA2562A39C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E284028A5BA4BAF810B483C8145FA7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E284028A5BA4BAF810B483C8145FA7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8F7414EC118D403C9590735F3CC855FB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4B7BDFED55E4924B6A9286867299F6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5940B905240F4C9CABFD626AF9C9F46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CF4E7F86E18F4424AC4F472A1A76B8B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83EEFDBB659F4E3CA24A764A7ED70FE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3796B5D8FAC48FB8431CF8925E1DB6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730C5CC62314AD691DE20293B7B057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AEA24DB8B430403C84C506FD73B3F34B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A6494F061F1448D8B998B81EA948D74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DF4C8E19D3D40E6BCFB2AC9B0E6C86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0B6F5F2CD87449E88FBF8025E5CC6B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731926AED934C5AB641128B6109B0C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7EEE65D38FB48EE8DFCB186E1B6B36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97B6449764EF42FA9F0311D8EFD26BD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4D9C8D74678A4F00A5FCAE5FC9C60B5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8E0F19CEDF8540179E3AB7320142251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2693A41EE08405182C073E1E89FE75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521DD707D6740FFB1AC0E2918D2C84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B0C944C78D0484A983A119BEB2E22F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B649898B0CE45CC83D75D56DB3A426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A339C43157834589B6DA377B16AE5D9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115A5B11D3242A690FE115E0A017CA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2F18E6077F144E7A113B1A9AA4DA8F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2F18E6077F144E7A113B1A9AA4DA8F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CB08D9078A8477C90BF1A622A4078F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CB08D9078A8477C90BF1A622A4078F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D752F23B7FC416DBAE9022C41CC2E9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C6592272D81B4737BDC7B43298618D8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D0DE28ECD1B4C27B93D27B227F3772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511925162CA84BCFB8EE2443C86BFB2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23BFF942F6D4C3488840A8A86F564DF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65662EE0774459DBFD2992A1E8C8F4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A52D76C41724523AA0C5C371B2BEBAD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99190E72E0D944289E05A43C6CDB34A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B8BE2E274D864DCDB97763519936936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A5BC2293B2F04A2589DA4B66D6EFE92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EE2C72EF542440AA279418500946F5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FRAGMENTID" val="8684E28D466F4FDC9CFD04A389D6A60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FRAGMENTID" val="70DE1A314F7648B98F6B11941ACA57A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B6354CFAB4D4D3482B0EA50E39BD67F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4FDF60FF6AB4B62A509D441045B9F8F_IGNOR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FRAGMENTID" val="509C4883BAC34881A7B15F57C60BAA3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FRAGMENTID" val="CA57235F5E2C439C9136770DB3BF484C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FRAGMENTID" val="B10F9ED8FC0E4A07B60DC5F150D62E3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RELAUNCH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303595C7FF64D858516EBDE2C988FBB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80370974EB3C455C8379A1254199D7E4"/>
  <p:tag name="OUTLINERELAUNCH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52482CC79DD8434DABBB1B3A5B80436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831169EFFA3B44DB83F37432280937AD"/>
  <p:tag name="OUTLINERELAUNCH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EFDC2CA1C474AB3B20C9AB5BFFC05D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9B8BA0FEC2104313B6E9FAD06AFC1F8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722EEA9927648939D616FB7618D38E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04415B2FC694BBAA1FF74363BD466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B6E8BC62689E413A9A4924F6C7969B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953216FC339442CB400C43DE00E28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23D33ECDE0E4D0EAFDCE150FD1A0DC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A645B15CB9034E44A56FB807E5B33C6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A047081277B8498D977C7100F534E3A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E0429EED394496297DCE164D48EE55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A8367AEABD644919875DD5F495E16A9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1A4BEF9303D41F4A95D6E6AE7F2F0E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8CB61D3A4EB94E6CB4AE4CA35820A74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9BB16C1E08754699851C73F7613FFEF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E23E79197AC42B18DF8B95962DC1BB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E2A02AC8BE249789047187AF8FE9A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3CDC9ABF5384BA8AB7E0A6A9742CD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8232367F22A4D79A6A6FC58434106B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C656E387C8B24AF29AAB03EC8424617B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7378BDDEA0F43D080788B4C72CCAFA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976EF0A9A944818BCA1024FEBDD49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AFBC93261D784427BEF94C96B621E6E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12FAC1753EB41BF8F77FA082F6FDAB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0792723AF01482CB098590CBB8B749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068C51779DB418D83303C6ACF4110E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0A93FEF35694E939A5D04ECF349CC9F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1B47505CBF14A019FC1340E945521F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0A36333BCF74531BDA9F8D03B5528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500C5378CE4548BC9D4BEFD48DC362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8BD6127554141F3A3CF9E5F88A009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AFEF069C144A496D82E56307B1751B8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A1B7548D45D47869803BB9A8E23DC9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39649BD1836403BB12EFE826B8E766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B42E98D98F1C403989EAC6F7CB9797B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853A379265474C609A1A114C536FC8B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7E7D6F9B1044EAEA2F1FFA8CFAC32F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56349FF8AAE4AE2AD433BA27A2110F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F6BEC6F79034485931BC92F1E73B8F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B7143F8B12A64FEBA5CC960F7E877C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851512EA88A447AB600095C9B63F54B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821F88024A1F45E2BA8B14EEA7ADFD2B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D462736867F4D52808B22DE1121D86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78BD3B3E9134A0FA448D279459E296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418D281D212402680406FB5C77DC02B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9E7FA5EAE424703B7DC484DAF4E4CD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C1C4A410E477415CAD19BE59417E6C6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A78510AEE0544E45B8705F51981A0BB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9922BCC373F423FAFC57796A978F8A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0D479F15CB042DC8F846701A88CCFA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9516FDDB348D4557B7A7F14F82B0F4E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962C9E4CD6DA4FDEABEEE01B7D4D346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1B4274BC0F34916868E3AEF28B74B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5EFD7ED4579342D2B2FAEE7249FD22C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EB7AAE0F5FA49EBB362ACDB98BD43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A550D3A2DAD4058A920220582D2A2C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FEA78BF854E43F6A796F99254DB40D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3048F239AEF408FBB5D77D800D4889F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B26A5BF2E8A43A589A95A10C6FD6E3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4AFD8214B3504F5EB15F105E846206E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9491F6EF6DC4EB68701269AC63CB3F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51E2ECDDFA2449F1806742C4D9F30EC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ED992A01A524B23AB56CD69D90D9A3F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1D26A11CD934FA597D083F2B62DC7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7154F96EECA4894A092792779BD963B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3304E0A6675246D0B6E5E97B73D079A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D3CF0C267AF482385C949FDCB29D81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91F8CACE0F454402B838D1CB6985BD0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84C6E93FB6D14DED9D2AFF6BA023BA5F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40FA9F8626D4717995194098E39ABD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0E19F88E28CE4A28861C3E2AD72B384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FE990AD66E134EC3A61445EFFFBBD66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B4A011C73904CECB97A5ECE0D1440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C7575C9149A4A9EAC96DBC0A7D6C1A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C079A4B1F3CD4C36B696BB3C7885979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66B98548247F42B2B61160E62BB9E2D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9A73C49CA96C4B15B424311781444F9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FC94CEAD9EF4AAA82A47C2DC58CA6C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A41F8566125E42DFBFDA6CF3DE2CB2E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4E106EAFFF3413485A79ADFB48ABD9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D482ACCCE86849328B28B7E27A4F787A"/>
</p:tagLst>
</file>

<file path=ppt/theme/theme1.xml><?xml version="1.0" encoding="utf-8"?>
<a:theme xmlns:a="http://schemas.openxmlformats.org/drawingml/2006/main" name="OC 16:9">
  <a:themeElements>
    <a:clrScheme name="Firmwide">
      <a:dk1>
        <a:srgbClr val="003145"/>
      </a:dk1>
      <a:lt1>
        <a:srgbClr val="FFFFFF"/>
      </a:lt1>
      <a:dk2>
        <a:srgbClr val="136F55"/>
      </a:dk2>
      <a:lt2>
        <a:srgbClr val="5C6024"/>
      </a:lt2>
      <a:accent1>
        <a:srgbClr val="003145"/>
      </a:accent1>
      <a:accent2>
        <a:srgbClr val="5EB9CF"/>
      </a:accent2>
      <a:accent3>
        <a:srgbClr val="A7A9AC"/>
      </a:accent3>
      <a:accent4>
        <a:srgbClr val="75B39D"/>
      </a:accent4>
      <a:accent5>
        <a:srgbClr val="891B2D"/>
      </a:accent5>
      <a:accent6>
        <a:srgbClr val="1D8BB5"/>
      </a:accent6>
      <a:hlink>
        <a:srgbClr val="FB5A17"/>
      </a:hlink>
      <a:folHlink>
        <a:srgbClr val="FB5A1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ue">
      <a:srgbClr val="003145"/>
    </a:custClr>
    <a:custClr name="Orange">
      <a:srgbClr val="FB5A17"/>
    </a:custClr>
    <a:custClr name="Red">
      <a:srgbClr val="4E2E2D"/>
    </a:custClr>
    <a:custClr name="Blue">
      <a:srgbClr val="007AC3"/>
    </a:custClr>
    <a:custClr name="Red">
      <a:srgbClr val="891B2D"/>
    </a:custClr>
    <a:custClr name="Green">
      <a:srgbClr val="5C6224"/>
    </a:custClr>
    <a:custClr name="Green">
      <a:srgbClr val="B5A300"/>
    </a:custClr>
    <a:custClr name="Green">
      <a:srgbClr val="71AB00"/>
    </a:custClr>
    <a:custClr name="Purple">
      <a:srgbClr val="531948"/>
    </a:custClr>
    <a:custClr name="Green">
      <a:srgbClr val="136F55"/>
    </a:custClr>
    <a:custClr name="Green">
      <a:srgbClr val="75B39D"/>
    </a:custClr>
    <a:custClr name="Blue">
      <a:srgbClr val="1D8BB5"/>
    </a:custClr>
    <a:custClr name="Blue">
      <a:srgbClr val="5EB9CF"/>
    </a:custClr>
    <a:custClr name="Grey">
      <a:srgbClr val="A7A9AC"/>
    </a:custClr>
    <a:custClr name="Yellow">
      <a:srgbClr val="FECF21"/>
    </a:custClr>
    <a:custClr name="Orange">
      <a:srgbClr val="DFA300"/>
    </a:custClr>
  </a:custClrLst>
  <a:extLst>
    <a:ext uri="{05A4C25C-085E-4340-85A3-A5531E510DB2}">
      <thm15:themeFamily xmlns:thm15="http://schemas.microsoft.com/office/thememl/2012/main" name="Presentation.potx" id="{7CE86525-0294-4A6E-B5DB-A6B419AFF39D}" vid="{C615C174-0067-422E-9B7C-3D30CD5CE6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 O C _ U K ! 1 2 7 7 2 7 2 0 0 . 1 < / d o c u m e n t i d >  
     < s e n d e r i d > L A U R A . T H O R N T O N < / s e n d e r i d >  
     < s e n d e r e m a i l > L A U R A . T H O R N T O N @ O S B O R N E C L A R K E . C O M < / s e n d e r e m a i l >  
     < l a s t m o d i f i e d > 2 0 2 3 - 1 0 - 3 0 T 1 6 : 0 2 : 4 1 . 0 0 0 0 0 0 0 + 0 0 : 0 0 < / l a s t m o d i f i e d >  
     < d a t a b a s e > O C _ U K < / d a t a b a s e >  
 < / p r o p e r t i e s > 
</file>

<file path=customXml/item2.xml>��< ? x m l   v e r s i o n = " 1 . 0 "   e n c o d i n g = " u t f - 1 6 " ? > < t e m p l a t e   x m l n s : x s d = " h t t p : / / w w w . w 3 . o r g / 2 0 0 1 / X M L S c h e m a "   x m l n s : x s i = " h t t p : / / w w w . w 3 . o r g / 2 0 0 1 / X M L S c h e m a - i n s t a n c e "   i d = " 7 e 6 4 c 9 b 3 - 8 4 c 3 - 4 8 a 2 - a 0 3 6 - e f 8 c 7 0 a a 0 a 0 f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d 6 b 1 2 8 1 5 - e e e a - 4 c 1 4 - 9 6 f 9 - c 3 1 0 c 4 7 4 7 0 9 5 "   t e m p l a t e F u l l N a m e = " C : \ P r o g r a m   F i l e s \ M i c r o s o f t   O f f i c e \ T e m p l a t e s \ O u t l i n e   T e m p l a t e s \ P r e s e n t a t i o n . p o t x "   v e r s i o n = " 0 "   s c h e m a V e r s i o n = " 1 "   w o r d V e r s i o n = " 1 6 . 0 "   l a n g u a g e I s o = " e n - G B "   o f f i c e I d = " 4 b d 2 d 0 7 9 - 1 6 5 a - 4 3 1 5 - b 1 9 a - 8 8 a 8 8 f 2 2 9 c e e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  x m l n s = " h t t p : / / i p h e l i o n . c o m / w o r d / o u t l i n e / " >  
     < a u t h o r >  
         < l o c a l i z e d P r o f i l e s / >  
         < f r o m S e a r c h C o n t a c t > t r u e < / f r o m S e a r c h C o n t a c t >  
         < i d > b 3 2 c f 0 9 7 - a a f c - 4 9 e 7 - 9 2 f 7 - a a b b 7 1 4 3 e 7 7 0 < / i d >  
         < n a m e > C h a r l i e   H e n n i g < / n a m e >  
         < i n i t i a l s / >  
         < p r i m a r y O f f i c e > L o n d o n < / p r i m a r y O f f i c e >  
         < p r i m a r y O f f i c e I d > 4 b d 2 d 0 7 9 - 1 6 5 a - 4 3 1 5 - b 1 9 a - 8 8 a 8 8 f 2 2 9 c e e < / p r i m a r y O f f i c e I d >  
         < p r i m a r y L a n g u a g e I s o > e n - G B < / p r i m a r y L a n g u a g e I s o >  
         < p h o n e N u m b e r F o r m a t > + 4 4   2 0 7   1 0 5   X X X X < / p h o n e N u m b e r F o r m a t >  
         < f a x N u m b e r F o r m a t > + 4 4   2 0 7   1 0 5   X X X X < / f a x N u m b e r F o r m a t >  
         < m o b i l e N u m b e r F o r m a t / >  
         < j o b D e s c r i p t i o n > P a r a l e g a l < / j o b D e s c r i p t i o n >  
         < d e p a r t m e n t > P r o f e s s i o n a l   S u p p o r t < / d e p a r t m e n t >  
         < e m a i l > c h a r l i e . h e n n i g @ o s b o r n e c l a r k e . c o m < / e m a i l >  
         < r a w D i r e c t L i n e > 4 4 2 0 7 1 0 5 7 5 2 4 < / r a w D i r e c t L i n e >  
         < r a w D i r e c t F a x > 4 4 2 0 7 1 0 5 < / r a w D i r e c t F a x >  
         < m o b i l e / >  
         < l o g i n > C h a r l i e . H e n n i g < / l o g i n >  
         < e m p l y e e I d / >  
         < b a r R e g i s t r a t i o n s / >  
     < / a u t h o r >  
     < c o n t e n t C o n t r o l s >  
         < c o n t e n t C o n t r o l   i d = " f 4 f d f 6 0 f - f 6 a b - 4 b 6 2 - a 5 0 9 - d 4 4 1 0 4 5 b 9 f 8 f "   n a m e = " T O C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5 5 3 e 7 7 1 7 - c 2 8 a - 4 f d c - 9 0 d 4 - 4 a 8 2 3 8 d 3 c f d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t r u e "   i g n o r e F o r m a t I f E m p t y = " f a l s e " >  
             < p a r a m e t e r s >  
                 < p a r a m e t e r   i d = " e 8 2 e d e 9 e - 1 a 1 4 - 4 b 3 0 - 9 f 3 b - 3 2 9 e f 6 e 8 9 6 8 f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< p a r a m e t e r   i d = " 0 b 9 9 c b 1 3 - b 3 c b - 4 f f b - b 2 2 0 - e 7 3 8 a 5 5 8 e 3 d e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< p a r a m e t e r   i d = " 8 a 3 5 4 b 6 2 - 1 7 a d - 4 b 9 4 - b 0 f 7 - a a 2 d c 1 c f f b 1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d 3 3 5 1 1 2 5 - 8 d 1 8 - 4 0 9 1 - b 4 e a - 4 e 1 c 7 5 7 b 5 9 8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< / p a r a m e t e r s >  
         < / c o n t e n t C o n t r o l >  
         < c o n t e n t C o n t r o l   i d = " f 2 4 a d 8 7 0 - 1 0 9 2 - 4 8 a 4 - 8 6 b 8 - 5 8 d 9 5 b 2 f e 6 3 d "   n a m e = " C o n t e n t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e 0 4 3 4 f 4 - c 2 f 0 - 4 f d 1 - b 5 0 a - 9 b c b 2 e 3 f 3 5 e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& q u o t ; C o n t e n t s & q u o t ;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1 7 4 b 1 9 8 b - 7 7 0 9 - 4 7 4 8 - b 9 f 7 - 6 5 e 6 c 7 5 1 0 e c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d 7 4 8 9 5 2 9 - 2 a 1 a - 4 e 8 3 - 8 8 4 6 - 8 1 e 6 8 d 2 6 7 f 0 c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< p a r a m e t e r   i d = " a 1 6 c 0 f 4 1 - 2 9 c 8 - 4 0 e 9 - 9 e 4 c - 9 3 f f 5 f 4 1 e b c f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< p a r a m e t e r   i d = " 8 4 d 3 7 a e 8 - 2 7 7 f - 4 c a 9 - a f a a - 7 a 2 d f 7 9 a f 5 2 e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< / p a r a m e t e r s >  
         < / c o n t e n t C o n t r o l >  
         < c o n t e n t C o n t r o l   i d = " 6 c d 5 5 e f 1 - e 1 0 d - 4 1 5 b - a e 9 0 - e 2 6 9 a 0 f b 7 7 9 c "   n a m e = " P a g e   N u m b e r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e 3 1 3 9 d f 6 - 5 c a 5 - 4 9 0 2 - 9 b 9 5 - c 2 b c a 6 9 9 7 b 9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0 a 1 8 1 9 e f - 5 6 b 4 - 4 1 9 d - a 8 f d - f 3 f f 8 2 2 e 2 5 a 9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< p a r a m e t e r   i d = " 9 a 7 6 f 6 8 8 - 0 0 4 3 - 4 7 a 4 - 9 a 2 a - 9 f 9 6 9 c 6 0 2 8 9 5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< p a r a m e t e r   i d = " f 1 3 5 9 9 0 8 - 8 0 3 1 - 4 f 1 2 - 8 4 d b - 5 8 6 1 9 e e 0 1 b 1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0 d b 8 1 1 4 c - 8 5 a 0 - 4 f 6 f - 9 4 9 9 - 1 6 1 1 a a b a f c 1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< / p a r a m e t e r s >  
         < / c o n t e n t C o n t r o l >  
         < c o n t e n t C o n t r o l   i d = " 7 7 3 0 c 5 c c - 6 2 3 1 - 4 a d 6 - 9 1 d e - 2 0 2 9 3 b 7 b 0 5 7 4 "   n a m e = " O r a n g e   C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2 c 9 c 7 3 5 f - e e 6 a - 4 b 7 9 - b 3 0 2 - d f d b 7 a 7 1 0 d 6 6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9 4 d d e 6 9 6 - 3 3 0 1 - 4 6 d 0 - b 1 6 e - c 3 7 5 e 2 9 c 6 4 4 c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< p a r a m e t e r   i d = " 2 d 3 4 d 2 e 9 - e 7 1 8 - 4 e d 4 - a f 2 0 - a 4 1 2 5 5 0 7 3 e 7 6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< p a r a m e t e r   i d = " c 8 9 b 9 8 9 5 - 9 4 0 2 - 4 c a 4 - b 0 1 2 - 1 a d 5 6 4 f 5 2 b a 9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e 7 c 9 b b a e - 0 e 6 0 - 4 0 d f - a b f 2 - c 6 7 a 7 2 9 7 e a 0 0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< / p a r a m e t e r s >  
         < / c o n t e n t C o n t r o l >  
         < c o n t e n t C o n t r o l   i d = " e d 0 d e 2 8 e - c d 1 b - 4 c 2 7 - b 9 3 d - 2 7 b 2 2 7 f 3 7 7 2 2 "   n a m e = " D o t s   B o t t o m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1 4 d 1 1 d 4 a - 8 b 7 2 - 4 1 5 7 - 9 4 5 8 - e a b a 6 1 7 4 e 4 e c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c 1 d e 9 d 8 f - 1 5 c 0 - 4 e 0 7 - 9 b 4 b - d 2 2 5 d d 8 d 6 3 f f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< p a r a m e t e r   i d = " 3 1 c 9 7 a 5 a - e 5 7 6 - 4 b c 1 - 8 d a c - d 3 b 8 b a 5 2 4 6 f f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< p a r a m e t e r   i d = " 6 8 3 c 4 5 9 f - b 9 7 3 - 4 7 4 e - a 5 4 b - b 8 d 0 f 4 0 6 a b e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6 9 d b d 0 5 d - 6 d e 5 - 4 3 0 b - a 2 a 3 - a 0 d b a f 0 a 0 a 3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< / p a r a m e t e r s >  
         < / c o n t e n t C o n t r o l >  
         < c o n t e n t C o n t r o l   i d = " e e 2 8 4 0 2 8 - a 5 b a - 4 b a f - 8 1 0 b - 4 8 3 c 8 1 4 5 f a 7 7 "   n a m e = " D o t s   1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1 4 d 1 1 d 4 a - 8 b 7 2 - 4 1 5 7 - 9 4 5 8 - e a b a 6 1 7 4 e 4 e c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3 e 9 b 3 4 9 3 - 6 1 e 7 - 4 d 4 f - b d 1 c - f 4 f b 8 c 4 f b b 1 7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< p a r a m e t e r   i d = " 5 f e a e 6 0 d - 9 c 3 6 - 4 5 0 a - b c d 1 - 0 5 c d 2 2 2 5 4 b 2 c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< p a r a m e t e r   i d = " 4 9 2 a d 4 c 9 - f 3 c d - 4 5 c f - a 4 8 2 - 0 a 9 f f d 0 c 7 4 6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a 9 4 0 f 9 9 a - b a 4 9 - 4 b 6 d - b 2 e 6 - 0 9 7 0 a 8 1 1 b 0 4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< p a r a m e t e r   i d = " 3 9 d d 1 5 c d - 8 e 6 0 - 4 5 4 6 - 8 a e d - b 9 2 6 d b 5 4 1 f c 7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< / p a r a m e t e r s >  
         < / c o n t e n t C o n t r o l >  
         < c o n t e n t C o n t r o l   i d = " 8 f 7 4 1 4 e c - 1 1 8 d - 4 0 3 c - 9 5 9 0 - 7 3 5 f 3 c c 8 5 5 f b "   n a m e = " o s b o r n e c l a r k e "   a s s e m b l y = " I p h e l i o n . O u t l i n e . P o w e r P o i n t . D L L "   t y p e = " I p h e l i o n . O u t l i n e . P o w e r P o i n t . R e n d e r e r s . T e x t R e n d e r e r "   o r d e r = " 2 "   a c t i v e = " t r u e "   e n t i t y I d = " f 9 5 d c 5 f a - 6 e 9 d - 4 b e 9 - 9 d 2 3 - e 0 a d a 2 0 d 8 4 3 8 "   f i e l d I d = " 1 e 0 4 3 4 f 4 - c 2 f 0 - 4 f d 1 - b 5 0 a - 9 b c b 2 e 3 f 3 5 e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7 7 e 7 e 3 3 a - 5 e 5 6 - 4 6 5 9 - b 7 7 8 - 6 a 8 7 d b d 5 e 9 f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9 9 2 2 8 5 6 9 - 2 6 5 2 - 4 7 6 8 - 9 4 c 8 - 5 0 f 9 a 2 7 a 9 7 9 c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< p a r a m e t e r   i d = " f 6 5 6 5 2 6 1 - a 1 a 3 - 4 6 0 5 - a 0 4 0 - 2 a 4 5 3 6 a a d b f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< p a r a m e t e r   i d = " a 9 2 4 9 2 7 c - 4 f 2 e - 4 d b a - b b f 0 - a a 0 3 2 7 f 6 0 e 1 a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< / p a r a m e t e r s >  
         < / c o n t e n t C o n t r o l >  
         < c o n t e n t C o n t r o l   i d = " 7 e 3 3 f d 9 0 - 8 9 8 9 - 4 1 d 5 - a d 6 4 - a 7 8 2 a 4 f f 8 2 8 9 "   n a m e = " O p e n   Q u o t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e 0 4 3 4 f 4 - c 2 f 0 - 4 f d 1 - b 5 0 a - 9 b c b 2 e 3 f 3 5 e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U n i c h a r ( 8 2 2 0 )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e 8 8 2 5 3 0 1 - 1 8 0 c - 4 d 6 1 - 9 8 a d - 4 5 2 a 2 a 3 2 e 5 e 5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d 3 e 3 f d b 4 - a e 1 e - 4 e c d - a a b e - d 3 0 1 8 a 7 f 5 8 3 6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< p a r a m e t e r   i d = " 4 0 d a 7 1 c a - 1 e 0 1 - 4 2 5 0 - b b c 6 - 5 2 f 7 1 8 c 3 a 0 7 9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< p a r a m e t e r   i d = " c f 7 6 1 e b 4 - c 6 0 9 - 4 3 0 3 - 9 5 f 5 - 8 3 b 1 4 d 3 7 7 a 0 f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< / p a r a m e t e r s >  
         < / c o n t e n t C o n t r o l >  
         < c o n t e n t C o n t r o l   i d = " 0 b 2 9 0 e 7 5 - 4 2 b 3 - 4 9 d 2 - 9 0 a 5 - c e e a 2 5 6 2 a 3 9 c "   n a m e = " C l o s e   Q u o t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e 0 4 3 4 f 4 - c 2 f 0 - 4 f d 1 - b 5 0 a - 9 b c b 2 e 3 f 3 5 e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U n i c h a r ( 8 2 2 1 )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6 b 5 2 6 f 5 8 - 0 0 a 1 - 4 e d e - 8 4 f f - 8 1 4 f 5 8 c 2 a d d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1 b 6 f 0 a 5 8 - 1 a 5 a - 4 8 a d - 8 c 4 c - 7 c 9 5 9 c a f 3 5 8 c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< p a r a m e t e r   i d = " 3 2 0 3 6 9 c c - 6 e 0 c - 4 a 1 1 - 9 a 3 8 - 6 5 b d a a 4 5 1 1 4 1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< p a r a m e t e r   i d = " b 2 9 8 e 3 1 9 - 5 b 6 9 - 4 f c e - 9 c b 8 - 3 0 3 0 2 7 2 7 c 4 c 6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< / p a r a m e t e r s >  
         < / c o n t e n t C o n t r o l >  
         < c o n t e n t C o n t r o l   i d = " e 6 8 d c a 1 4 - 1 4 5 5 - 4 a 6 5 - b f 8 4 - f 8 c 9 e c e 2 b c 1 d "   n a m e = " Q u o t e   O p e n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e 0 4 3 4 f 4 - c 2 f 0 - 4 f d 1 - b 5 0 a - 9 b c b 2 e 3 f 3 5 e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U n i c h a r ( 8 2 2 0 )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2 1 4 9 2 d c d - 4 1 9 9 - 4 8 4 b - a 2 9 0 - 7 f 5 5 6 0 c f f 6 d 0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9 6 4 1 9 1 8 2 - a a c 2 - 4 9 d 0 - b a 3 5 - e 2 3 9 8 7 5 0 1 b 3 6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< p a r a m e t e r   i d = " a 3 5 f 4 3 7 1 - 4 5 3 2 - 4 6 0 3 - 8 5 1 7 - 7 a 0 0 2 5 e a 6 c 2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< p a r a m e t e r   i d = " e 5 7 2 1 3 0 0 - e 6 7 0 - 4 5 d d - a 1 9 d - 2 9 d 3 d 6 3 c f 1 f 6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< / p a r a m e t e r s >  
         < / c o n t e n t C o n t r o l >  
         < c o n t e n t C o n t r o l   i d = " f 4 f 0 4 5 a 7 - f e 7 d - 4 e 5 a - 8 e 2 e - 5 8 0 b 9 2 e 3 8 6 a 5 "   n a m e = " Q u o t e   C l o s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e 0 4 3 4 f 4 - c 2 f 0 - 4 f d 1 - b 5 0 a - 9 b c b 2 e 3 f 3 5 e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U n i c h a r ( 8 2 2 1 )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2 b 8 7 c 8 b f - e d 5 f - 4 4 2 2 - 8 5 d f - 2 c 5 f c 1 4 5 6 9 f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1 3 5 0 d d 9 9 - 3 a 8 8 - 4 1 c a - 9 b 2 6 - c 4 4 5 1 0 a a 4 a 1 7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< p a r a m e t e r   i d = " 8 7 0 1 7 5 e 7 - c 9 6 4 - 4 0 4 6 - a f 5 6 - 9 a 2 9 8 3 2 6 b d 4 0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< p a r a m e t e r   i d = " 0 1 f b 0 f c b - 1 0 8 5 - 4 5 f e - 8 b 3 b - 1 8 9 c e 1 6 9 5 9 6 d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< / p a r a m e t e r s >  
         < / c o n t e n t C o n t r o l >  
         < c o n t e n t C o n t r o l   i d = " c 3 3 0 c 9 8 9 - 7 d 9 2 - 4 6 d 8 - 8 1 d 3 - b d e b 4 0 3 4 d 1 c 5 "   n a m e = " D o t s   B o t t o m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1 4 d 1 1 d 4 a - 8 b 7 2 - 4 1 5 7 - 9 4 5 8 - e a b a 6 1 7 4 e 4 e c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a 9 f f 9 a 5 4 - 3 c 2 3 - 4 e 6 3 - b d 8 e - 4 5 3 9 2 1 a 9 e b b c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< p a r a m e t e r   i d = " f 7 9 d 4 1 2 a - 8 f a f - 4 5 d 8 - a 6 6 f - f b 7 1 7 a e 2 8 d f 6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< p a r a m e t e r   i d = " 1 b d 4 c c 2 5 - 4 1 f 0 - 4 0 1 4 - a 1 5 6 - 5 1 6 f 2 6 4 b 5 d 6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1 9 f f 6 8 1 5 - 2 2 0 7 - 4 9 a e - 9 b d e - b 2 2 2 0 a a a d b 0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< / p a r a m e t e r s >  
         < / c o n t e n t C o n t r o l >  
         < c o n t e n t C o n t r o l   i d = " e 7 a b 3 5 8 6 - 9 6 6 6 - 4 a f 3 - 8 8 6 0 - 4 5 9 e d 2 e d 5 4 3 9 "   n a m e = " D o t s   T o p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4 b 6 6 5 0 7 9 - 5 a e 9 - 4 7 3 1 - b 1 5 e - c d 8 0 b f 9 e f 5 f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8 9 8 7 d b f 3 - 5 f 7 5 - 4 3 b 8 - 8 2 7 1 - 0 a f 7 1 8 7 0 c 8 e a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< p a r a m e t e r   i d = " 1 5 d 9 c 5 9 b - d 0 0 9 - 4 8 3 d - a f b 5 - d e 9 d 8 b 4 b 4 9 e c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< p a r a m e t e r   i d = " 7 8 6 3 9 b 8 e - 0 1 6 3 - 4 9 d 2 - 8 b 0 8 - 7 e c 7 6 2 6 f b 4 b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8 c d 0 5 d 4 7 - 4 8 6 4 - 4 1 5 c - 8 8 2 f - 5 0 f 9 9 2 9 2 a 9 8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< / p a r a m e t e r s >  
         < / c o n t e n t C o n t r o l >  
         < c o n t e n t C o n t r o l   i d = " 1 a 9 4 9 0 3 2 - 1 f 7 b - 4 1 9 d - b e e 8 - 2 0 8 3 8 4 7 9 7 e b 7 "   n a m e = " D o t s   B o t t o m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4 b 6 6 5 0 7 9 - 5 a e 9 - 4 7 3 1 - b 1 5 e - c d 8 0 b f 9 e f 5 f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a 4 d 1 2 d 7 7 - 7 7 5 4 - 4 0 7 b - 9 9 8 0 - d e 0 1 a 7 f 0 c 0 1 8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< p a r a m e t e r   i d = " d 7 6 2 f d 1 a - 7 0 0 d - 4 5 9 d - b 8 1 b - 0 1 5 2 4 d 0 9 3 e 3 6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< p a r a m e t e r   i d = " a 8 4 2 9 8 f 6 - a b 2 c - 4 6 8 0 - 9 c c 4 - 8 f 8 3 8 e 1 9 d 7 1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4 d 2 f b c d c - 8 a 9 3 - 4 a f 1 - a c a 0 - 0 5 c a 0 f d 5 9 5 d 6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< / p a r a m e t e r s >  
         < / c o n t e n t C o n t r o l >  
         < c o n t e n t C o n t r o l   i d = " 1 9 8 0 f 9 8 1 - 8 d 2 6 - 4 e 8 a - 8 3 0 7 - a 8 1 9 3 a d e 3 2 f c "   n a m e = " g   s m a l l   l i n e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g   s m a l l   l i n e & q u o t ;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4 7 9 e 6 0 6 9 - 9 1 a 5 - 4 6 e b - 8 6 5 5 - a 2 8 2 6 1 b 7 6 0 c 2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< p a r a m e t e r   i d = " 7 4 0 1 e 2 e f - 6 1 8 0 - 4 5 3 2 - b 7 c 7 - 1 8 5 e 5 e 8 9 7 e 9 1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< p a r a m e t e r   i d = " 7 3 6 e 8 c 0 1 - 4 3 5 6 - 4 e b 3 - 8 0 5 f - 6 a b f 6 a f e c b f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e 6 4 8 6 6 e 3 - c 5 d 3 - 4 d 6 b - 9 8 0 3 - f 4 8 e 7 4 e b 8 8 d 0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< p a r a m e t e r   i d = " a 2 8 1 0 4 7 e - e 4 e 9 - 4 7 2 8 - a d a 1 - 1 6 d b d 3 2 d 3 f 2 5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< / p a r a m e t e r s >  
         < / c o n t e n t C o n t r o l >  
         < c o n t e n t C o n t r o l   i d = " c e c 9 4 6 2 e - 4 5 7 4 - 4 4 9 a - 8 7 3 6 - 2 e 4 1 b 0 b e 4 c 7 f "   n a m e = " g   s m a l l   l i n e   2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g   s m a l l   l i n e   2 & q u o t ;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c 1 5 7 1 5 3 f - b e 8 5 - 4 7 5 1 - 8 7 5 f - a a 7 b a c e 3 c a 2 8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< p a r a m e t e r   i d = " 5 a d c 2 d 3 f - 2 d 3 8 - 4 c d e - b 5 2 c - d 7 4 f 3 3 0 7 d d 1 d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< p a r a m e t e r   i d = " d 5 0 7 c 3 e e - 2 4 f 1 - 4 e 5 3 - 9 5 c a - 6 b 3 3 9 4 b 2 c 0 4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6 9 a 1 5 c 1 3 - a 5 6 7 - 4 d 3 c - a b 1 3 - e 8 9 7 a 4 e 9 5 d a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< p a r a m e t e r   i d = " 7 e 9 3 f 6 b 6 - 4 a a 7 - 4 7 b 0 - 9 8 7 3 - 3 9 2 f 9 9 a a b 5 5 b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< / p a r a m e t e r s >  
         < / c o n t e n t C o n t r o l >  
         < c o n t e n t C o n t r o l   i d = " 0 1 a 9 b b 5 5 - d 8 f 5 - 4 1 d 2 - b 3 b 4 - 7 1 e 8 f 3 a a 2 4 3 f "   n a m e = " g   s m a l l   l i n e   3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g   s m a l l   l i n e   3 & q u o t ;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0 f 6 f 6 2 2 a - c c e 8 - 4 a e 0 - b e d 3 - 4 d 0 7 f 9 6 e e 8 a 3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< p a r a m e t e r   i d = " d 3 d 3 c 4 1 c - 4 9 4 7 - 4 e 1 1 - 9 6 d 2 - 5 1 d 4 f 2 7 1 2 1 e 8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< p a r a m e t e r   i d = " 4 2 0 5 c 2 c d - 7 8 d 0 - 4 2 5 2 - 9 f 4 8 - d 0 a d d 1 e 3 e 5 d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c 2 b 5 c 1 4 7 - 8 d 8 9 - 4 3 a 4 - 9 7 0 f - b d 5 a f 9 5 7 6 3 2 4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< p a r a m e t e r   i d = " b 8 5 7 f 1 5 1 - 7 b 2 a - 4 b 4 3 - 9 c 8 5 - 5 d 6 5 4 8 a 1 1 9 9 5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< / p a r a m e t e r s >  
         < / c o n t e n t C o n t r o l >  
         < c o n t e n t C o n t r o l   i d = " d 4 8 2 a c c c - e 8 6 8 - 4 9 3 2 - 8 b 2 8 - b 7 e 2 7 a 4 f 7 8 7 a "   n a m e = " s m a l l   l i n e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s m a l l   l i n e & q u o t ;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7 3 1 7 f c 1 9 - 2 4 a 0 - 4 3 d 1 - 8 b a b - 5 c e 1 3 2 6 e 6 f d 1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< p a r a m e t e r   i d = " 9 8 6 b 7 7 e 5 - 3 1 c 9 - 4 e 8 4 - 8 2 d 4 - 3 e d 7 1 7 a 1 4 6 5 8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< p a r a m e t e r   i d = " e 8 5 5 a a 4 b - 8 9 a 7 - 4 7 f 9 - 8 7 8 e - b b b 0 7 8 9 d 2 2 a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9 7 4 9 8 3 9 1 - a d d 2 - 4 e 2 1 - 8 f 3 8 - 5 5 b a 3 e 1 3 e 6 4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< p a r a m e t e r   i d = " 6 f c 3 5 5 f e - b 6 5 1 - 4 c f f - 9 8 d 9 - f 9 0 1 a d 6 5 3 0 8 7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< / p a r a m e t e r s >  
         < / c o n t e n t C o n t r o l >  
     < / c o n t e n t C o n t r o l s >  
     < q u e s t i o n s >  
         < q u e s t i o n   i d = " 1 e b f a c 2 7 - 7 c 3 8 - 4 3 9 2 - 9 b a 2 - e 9 e 5 7 4 f 8 d 2 d 0 "   n a m e = " W o r k S i t e   p r o f i l e "   a s s e m b l y = " I p h e l i o n . O u t l i n e . I n t e g r a t i o n . W o r k S i t e . d l l "   t y p e = " I p h e l i o n . O u t l i n e . I n t e g r a t i o n . W o r k S i t e . V i e w M o d e l s . S e l e c t W o r k S p a c e V i e w M o d e l "   o r d e r = " 0 "   a c t i v e = " t r u e "   g r o u p = " & l t ; D e f a u l t & g t ; "   r e s u l t T y p e = " s i n g l e "   d i s p l a y T y p e = " S t a r t u p "   p a g e C o l u m n S p a n = " c o l u m n S p a n 6 "   p a r e n t I d = " 0 0 0 0 0 0 0 0 - 0 0 0 0 - 0 0 0 0 - 0 0 0 0 - 0 0 0 0 0 0 0 0 0 0 0 0 " >  
             < p a r a m e t e r s >  
                 < p a r a m e t e r   i d = " f 6 0 5 2 9 e b - 4 0 8 4 - 4 5 3 9 - b 8 c 9 - 7 d 4 7 0 e 4 0 f 6 4 b "   n a m e = " D o c u m e n t   t y p e "   t y p e = " S y s t e m . S t r i n g ,   m s c o r l i b ,   V e r s i o n = 4 . 0 . 0 . 0 ,   C u l t u r e = n e u t r a l ,   P u b l i c K e y T o k e n = b 7 7 a 5 c 5 6 1 9 3 4 e 0 8 9 "   o r d e r = " 9 9 9 "   k e y = " d o c T y p e "   v a l u e = " P R E S "   g r o u p O r d e r = " - 1 "   i s G e n e r a t e d = " f a l s e " / >  
                 < p a r a m e t e r   i d = " 3 3 0 2 e a c 8 - 0 d 2 2 - 4 8 d 7 - a b 7 a - 0 e c 0 1 8 c 4 b 2 0 3 "   n a m e = " D o c u m e n t   s u b - t y p e "   t y p e = " S y s t e m . S t r i n g ,   m s c o r l i b ,   V e r s i o n = 4 . 0 . 0 . 0 ,   C u l t u r e = n e u t r a l ,   P u b l i c K e y T o k e n = b 7 7 a 5 c 5 6 1 9 3 4 e 0 8 9 "   o r d e r = " 9 9 9 "   k e y = " d o c S u b T y p e "   v a l u e = " "   g r o u p O r d e r = " - 1 "   i s G e n e r a t e d = " f a l s e " / >  
                 < p a r a m e t e r   i d = " 5 1 4 1 5 b 3 d - 8 1 0 5 - 4 2 7 2 - b e 6 5 - 6 7 2 8 1 e 3 9 1 3 c d "   n a m e = " D o c   I d   f o r m a t "   t y p e = " S y s t e m . S t r i n g ,   m s c o r l i b ,   V e r s i o n = 4 . 0 . 0 . 0 ,   C u l t u r e = n e u t r a l ,   P u b l i c K e y T o k e n = b 7 7 a 5 c 5 6 1 9 3 4 e 0 8 9 "   o r d e r = " 9 9 9 "   k e y = " d o c I d F o r m a t "   v a l u e = " "   a r g u m e n t = " F o r m a t S t r i n g "   g r o u p O r d e r = " - 1 "   i s G e n e r a t e d = " f a l s e " / >  
                 < p a r a m e t e r   i d = " 8 9 a 5 1 7 e a - d c a a - 4 5 6 a - a c b 9 - 5 4 f 0 6 8 f 7 7 d 5 1 "   n a m e = " R e m e m b e r   w o r k s p a c e   a n d   f o l d e r "   t y p e = " S y s t e m . B o o l e a n ,   m s c o r l i b ,   V e r s i o n = 4 . 0 . 0 . 0 ,   C u l t u r e = n e u t r a l ,   P u b l i c K e y T o k e n = b 7 7 a 5 c 5 6 1 9 3 4 e 0 8 9 "   o r d e r = " 9 9 9 "   k e y = " r e m e m b e r W S "   v a l u e = " T r u e "   g r o u p O r d e r = " - 1 "   i s G e n e r a t e d = " f a l s e " / >  
                 < p a r a m e t e r   i d = " 0 d 1 9 8 1 7 f - 9 d b e - 4 3 3 e - a c 4 e - 3 6 b 0 6 a 5 1 3 b 3 8 "   n a m e = " R e m o v e   C l / M t   l e a d   z e r o s "   t y p e = " S y s t e m . B o o l e a n ,   m s c o r l i b ,   V e r s i o n = 4 . 0 . 0 . 0 ,   C u l t u r e = n e u t r a l ,   P u b l i c K e y T o k e n = b 7 7 a 5 c 5 6 1 9 3 4 e 0 8 9 "   o r d e r = " 9 9 9 "   k e y = " r e m o v e L e a d i n g Z e r o s "   v a l u e = " F a l s e "   g r o u p O r d e r = " - 1 "   i s G e n e r a t e d = " f a l s e " / >  
                 < p a r a m e t e r   i d = " 5 1 a b f a 2 b - f f c c - 4 a c 8 - 9 2 d 7 - c 0 9 d 4 5 6 5 7 7 8 c "   n a m e = " O r d e r   W o r k s p a c e s   a l p h a b e t i c a l l y "   t y p e = " S y s t e m . B o o l e a n ,   m s c o r l i b ,   V e r s i o n = 4 . 0 . 0 . 0 ,   C u l t u r e = n e u t r a l ,   P u b l i c K e y T o k e n = b 7 7 a 5 c 5 6 1 9 3 4 e 0 8 9 "   o r d e r = " 9 9 9 "   k e y = " o r d e r W o r k s p a c e s A l p h a b e t i c a l l y "   v a l u e = " F a l s e "   g r o u p O r d e r = " - 1 "   i s G e n e r a t e d = " f a l s e " / >  
                 < p a r a m e t e r   i d = " 0 a f 8 c c 1 7 - f e 7 9 - 4 e c 9 - b 8 9 e - 9 6 8 b 2 3 f 0 c d 2 7 "   n a m e = " D e f a u l t   f o l d e r "   t y p e = " S y s t e m . S t r i n g ,   m s c o r l i b ,   V e r s i o n = 4 . 0 . 0 . 0 ,   C u l t u r e = n e u t r a l ,   P u b l i c K e y T o k e n = b 7 7 a 5 c 5 6 1 9 3 4 e 0 8 9 "   o r d e r = " 9 9 9 "   k e y = " d e f a u l t F o l d e r "   v a l u e = " "   a r g u m e n t = " I t e m L i s t C o n t r o l "   g r o u p O r d e r = " - 1 "   i s G e n e r a t e d = " f a l s e " / >  
                 < p a r a m e t e r   i d = " c 8 c f f 2 5 a - c 5 b f - 4 e 1 d - b 7 d 0 - d a 0 9 d 4 e 6 6 6 f e "   n a m e = " D o   n o t   d i s p l a y   i f   v a l i d "   t y p e = " S y s t e m . B o o l e a n ,   m s c o r l i b ,   V e r s i o n = 4 . 0 . 0 . 0 ,   C u l t u r e = n e u t r a l ,   P u b l i c K e y T o k e n = b 7 7 a 5 c 5 6 1 9 3 4 e 0 8 9 "   o r d e r = " 9 9 9 "   k e y = " i n v i s i b l e I f V a l i d "   v a l u e = " F a l s e "   g r o u p O r d e r = " - 1 "   i s G e n e r a t e d = " f a l s e " / >  
                 < p a r a m e t e r   i d = " 7 6 3 5 1 0 b 4 - e b 3 d - 4 f 9 e - 9 5 5 5 - e b f 7 2 2 c 2 c e d 5 "   n a m e = " S h o w   a u t h o r   l o o k u p "   t y p e = " S y s t e m . B o o l e a n ,   m s c o r l i b ,   V e r s i o n = 4 . 0 . 0 . 0 ,   C u l t u r e = n e u t r a l ,   P u b l i c K e y T o k e n = b 7 7 a 5 c 5 6 1 9 3 4 e 0 8 9 "   o r d e r = " 9 9 9 "   k e y = " s h o w A u t h o r "   v a l u e = " F a l s e "   g r o u p O r d e r = " - 1 "   i s G e n e r a t e d = " f a l s e " / >  
                 < p a r a m e t e r   i d = " e 3 4 2 1 b 5 b - 6 d 9 a - 4 8 2 8 - 8 9 8 f - b 8 c 2 3 d c 9 2 c 6 c "   n a m e = " A u t h o r   f i e l d "   t y p e = " I p h e l i o n . O u t l i n e . M o d e l . E n t i t i e s . P a r a m e t e r F i e l d D e s c r i p t o r ,   I p h e l i o n . O u t l i n e . M o d e l ,   V e r s i o n = 1 . 7 . 9 . 5 ,   C u l t u r e = n e u t r a l ,   P u b l i c K e y T o k e n = n u l l "   o r d e r = " 9 9 9 "   k e y = " a u t h o r F i e l d "   v a l u e = " 0 8 3 d 5 a 5 f - 7 a 4 6 - 4 9 2 7 - a d 1 b - 2 e 7 1 0 3 f 3 6 8 b 1 | f 2 9 4 b 1 d 2 - 1 b 4 5 - 4 e 5 f - 9 4 c 4 - 2 9 5 3 e 5 1 5 0 1 3 7 "   g r o u p O r d e r = " - 1 "   i s G e n e r a t e d = " f a l s e " / >  
                 < p a r a m e t e r   i d = " a 5 3 0 7 5 5 a - c 7 a 9 - 4 6 9 c - a 6 3 3 - 1 9 c 3 3 0 5 7 e b 2 8 "   n a m e = " S h o w   d o c u m e n t   t i t l e "   t y p e = " S y s t e m . B o o l e a n ,   m s c o r l i b ,   V e r s i o n = 4 . 0 . 0 . 0 ,   C u l t u r e = n e u t r a l ,   P u b l i c K e y T o k e n = b 7 7 a 5 c 5 6 1 9 3 4 e 0 8 9 "   o r d e r = " 9 9 9 "   k e y = " s h o w T i t l e "   v a l u e = " T r u e "   g r o u p O r d e r = " - 1 "   i s G e n e r a t e d = " f a l s e " / >  
                 < p a r a m e t e r   i d = " 0 6 b 2 b 0 4 9 - a 9 8 8 - 4 c 0 6 - a 0 3 1 - e a 6 1 7 7 3 9 8 8 5 0 "   n a m e = " F o l d e r   l i s t   h e i g h t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f o l d e r H e i g h t "   v a l u e = " "   g r o u p O r d e r = " - 1 "   i s G e n e r a t e d = " f a l s e " / >  
             < / p a r a m e t e r s >  
         < / q u e s t i o n >  
         < q u e s t i o n   i d = " 9 e 7 5 e e 2 e - 5 2 e d - 4 6 1 8 - a 8 1 d - 5 f 9 2 6 3 c 3 4 5 0 3 "   n a m e = " I n d u s t r y   S e c t o r "   a s s e m b l y = " I p h e l i o n . O u t l i n e . C o n t r o l s . d l l "   t y p e = " I p h e l i o n . O u t l i n e . C o n t r o l s . Q u e s t i o n C o n t r o l s . V i e w M o d e l s . D r o p D o w n V i e w M o d e l "   o r d e r = " 1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< p a r a m e t e r s >  
                 < p a r a m e t e r   i d = " 5 4 0 9 2 4 a 6 - 8 5 7 7 - 4 6 0 5 - b 2 b 7 - f 6 e f c d 9 e c b 2 7 "   n a m e = " V a l u e s "   t y p e = " S y s t e m . S t r i n g ,   m s c o r l i b ,   V e r s i o n = 4 . 0 . 0 . 0 ,   C u l t u r e = n e u t r a l ,   P u b l i c K e y T o k e n = b 7 7 a 5 c 5 6 1 9 3 4 e 0 8 9 "   o r d e r = " 9 9 9 "   k e y = " v a l u e s "   v a l u e = " & l t ; ? x m l   v e r s i o n = & q u o t ; 1 . 0 & q u o t ;   e n c o d i n g = & q u o t ; u t f - 1 6 & q u o t ; ? & g t ; & # x A ; & l t ; c o n t e n t L i s t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S e t & l t ; / t y p e & g t ; & # x A ;     & l t ; t e x t & g t ; I n d u s t r y   S e c t o r   L i s t & l t ; / t e x t & g t ; & # x A ; & l t ; / c o n t e n t L i s t & g t ; "   a r g u m e n t = " L a b e l S e t I t e m L i s t C o n t r o l "   g r o u p O r d e r = " - 1 "   i s G e n e r a t e d = " f a l s e " / >  
                 < p a r a m e t e r   i d = " a 6 6 2 1 d d 9 - b 1 2 e - 4 f 6 9 - a 2 5 d - 1 2 b 3 b 0 5 7 0 b 5 a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I n d u s t r y   S e c t o r & l t ; / t e x t & g t ; & # x A ; & l t ; / u i L o c a l i z e d S t r i n g & g t ; "   a r g u m e n t = " U I L o c a l i z e d S t r i n g "   g r o u p O r d e r = " - 1 "   i s G e n e r a t e d = " f a l s e " / >  
                 < p a r a m e t e r   i d = " 6 8 7 8 6 2 b 7 - c 1 1 2 - 4 1 b e - b e a c - d c e 4 2 3 9 2 d 3 0 d "   n a m e = " W i d t h   t y p e "   t y p e = " I p h e l i o n . O u t l i n e . M o d e l . I n t e r f a c e s . Q u e s t i o n C o n t r o l L a y o u t ,   I p h e l i o n . O u t l i n e . M o d e l ,   V e r s i o n = 1 . 7 . 9 . 5 ,   C u l t u r e = n e u t r a l ,   P u b l i c K e y T o k e n = n u l l "   o r d e r = " 9 9 9 "   k e y = " l a y o u t "   v a l u e = " F u l l "   g r o u p O r d e r = " - 1 "   i s G e n e r a t e d = " f a l s e " / >  
                 < p a r a m e t e r   i d = " 6 a 4 f 2 7 a a - 1 d 7 7 - 4 6 c a - 8 9 d 0 - 8 0 c 6 7 e 2 c 7 0 2 6 "   n a m e = " E m p t y   t e x t "   t y p e = " S y s t e m . S t r i n g ,   m s c o r l i b ,   V e r s i o n = 4 . 0 . 0 . 0 ,   C u l t u r e = n e u t r a l ,   P u b l i c K e y T o k e n = b 7 7 a 5 c 5 6 1 9 3 4 e 0 8 9 "   o r d e r = " 9 9 9 "   k e y = " e m p t y T e x t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l o c a l i z e d S t r i n g & g t ; "   a r g u m e n t = " L o c a l i z e d S t r i n g "   g r o u p O r d e r = " - 1 "   i s G e n e r a t e d = " f a l s e " / >  
                 < p a r a m e t e r   i d = " d 5 1 7 c 8 8 7 - a 1 b 7 - 4 e c f - 8 4 2 5 - 1 3 7 d b e b 0 0 a 7 0 "   n a m e = " S h o w   p r o m p t "   t y p e = " S y s t e m . B o o l e a n ,   m s c o r l i b ,   V e r s i o n = 4 . 0 . 0 . 0 ,   C u l t u r e = n e u t r a l ,   P u b l i c K e y T o k e n = b 7 7 a 5 c 5 6 1 9 3 4 e 0 8 9 "   o r d e r = " 9 9 9 "   k e y = " s h o w P r o m p t "   v a l u e = " T r u e "   g r o u p O r d e r = " - 1 "   i s G e n e r a t e d = " f a l s e " / >  
                 < p a r a m e t e r   i d = " 6 6 d 2 b f 4 5 - c d b 0 - 4 4 6 9 - a 5 1 b - 9 5 7 1 0 0 4 e 7 0 0 b "   n a m e = " I s   e d i t a b l e "   t y p e = " S y s t e m . B o o l e a n ,   m s c o r l i b ,   V e r s i o n = 4 . 0 . 0 . 0 ,   C u l t u r e = n e u t r a l ,   P u b l i c K e y T o k e n = b 7 7 a 5 c 5 6 1 9 3 4 e 0 8 9 "   o r d e r = " 9 9 9 "   k e y = " i s E d i t a b l e "   v a l u e = " F a l s e "   g r o u p O r d e r = " - 1 "   i s G e n e r a t e d = " f a l s e " / >  
                 < p a r a m e t e r   i d = " b a 9 0 b 5 4 6 - 6 9 1 2 - 4 e 5 1 - b 8 2 c - 8 a 4 b d 2 9 8 5 3 0 9 "   n a m e = " R e p l a c e   v a l u e s   w i t h   l a b e l s "   t y p e = " S y s t e m . B o o l e a n ,   m s c o r l i b ,   V e r s i o n = 4 . 0 . 0 . 0 ,   C u l t u r e = n e u t r a l ,   P u b l i c K e y T o k e n = b 7 7 a 5 c 5 6 1 9 3 4 e 0 8 9 "   o r d e r = " 9 9 9 "   k e y = " u s e L a b e l s "   v a l u e = " F a l s e "   g r o u p O r d e r = " - 1 "   i s G e n e r a t e d = " f a l s e " / >  
                 < p a r a m e t e r   i d = " b b a 6 9 8 5 2 - e 6 8 f - 4 7 b 1 - a 5 0 c - 4 7 4 5 5 c c 9 0 6 4 8 "   n a m e = " R e m e m b e r   l a s t   v a l u e "   t y p e = " S y s t e m . B o o l e a n ,   m s c o r l i b ,   V e r s i o n = 4 . 0 . 0 . 0 ,   C u l t u r e = n e u t r a l ,   P u b l i c K e y T o k e n = b 7 7 a 5 c 5 6 1 9 3 4 e 0 8 9 "   o r d e r = " 9 9 9 "   k e y = " r e m e m b e r L a s t V a l u e "   v a l u e = " F a l s e "   g r o u p O r d e r = " - 1 "   i s G e n e r a t e d = " f a l s e " / >  
             < / p a r a m e t e r s >  
         < / q u e s t i o n >  
     < / q u e s t i o n s >  
     < c o m m a n d s >  
         < c o m m a n d   i d = " a 9 7 b d 7 e a - 5 1 7 d - 4 6 0 8 - b a 0 3 - 4 1 b 1 9 6 c f 8 9 f 5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s t a r t u p " >  
             < p a r a m e t e r s >  
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D i a l o g "   g r o u p O r d e r = " - 1 "   i s G e n e r a t e d = " f a l s e " / >  
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< / p a r a m e t e r s >  
         < / c o m m a n d >  
         < c o m m a n d   i d = " 3 0 0 6 2 d 9 6 - 4 b 5 5 - 4 8 2 8 - 9 3 a 7 - 8 1 e d 7 b 3 7 2 a 9 3 "   n a m e = " C l o s e   d o c u m e n t "   a s s e m b l y = " I p h e l i o n . O u t l i n e . W o r d . D L L "   t y p e = " I p h e l i o n . O u t l i n e . W o r d . C o m m a n d s . C l o s e D o c u m e n t C o m m a n d "   o r d e r = " 1 "   a c t i v e = " t r u e "   c o m m a n d T y p e = " s t a r t u p " >  
             < p a r a m e t e r s >  
                 < p a r a m e t e r   i d = " b f d b c 2 b a - a 5 7 e - 4 1 1 f - a 7 b 4 - c c 7 8 6 5 4 5 5 c 7 e "   n a m e = " C h e c k   q u e s t i o n "   t y p e = " S y s t e m . B o o l e a n ,   m s c o r l i b ,   V e r s i o n = 4 . 0 . 0 . 0 ,   C u l t u r e = n e u t r a l ,   P u b l i c K e y T o k e n = b 7 7 a 5 c 5 6 1 9 3 4 e 0 8 9 "   o r d e r = " 9 9 9 "   k e y = " c h e c k U s e r I n p u t "   v a l u e = " f a l s e "   g r o u p O r d e r = " - 1 "   i s G e n e r a t e d = " f a l s e " / >  
                 < p a r a m e t e r   i d = " c 1 a d 1 b c 7 - b e e 3 - 4 4 1 b - b f 2 4 - e 7 a c c 9 a f 7 5 d 0 "   n a m e = " F o r c e   c l o s e "   t y p e = " S y s t e m . B o o l e a n ,   m s c o r l i b ,   V e r s i o n = 4 . 0 . 0 . 0 ,   C u l t u r e = n e u t r a l ,   P u b l i c K e y T o k e n = b 7 7 a 5 c 5 6 1 9 3 4 e 0 8 9 "   o r d e r = " 9 9 9 "   k e y = " c l o s e O n S u c e s s "   v a l u e = " F a l s e "   g r o u p O r d e r = " - 1 "   i s G e n e r a t e d = " f a l s e " / >  
             < / p a r a m e t e r s >  
         < / c o m m a n d >  
         < c o m m a n d   i d = " 3 5 2 3 d 0 2 e - 3 1 d 6 - 4 9 7 1 - 8 a 4 9 - e b 6 1 2 c b e b 5 4 a "   n a m e = " R e n d e r   f i e l d s   t o   d o c u m e n t "   a s s e m b l y = " I p h e l i o n . O u t l i n e . M o d e l . D L L "   t y p e = " I p h e l i o n . O u t l i n e . M o d e l . C o m m a n d s . R e n d e r D o c u m e n t C o m m a n d "   o r d e r = " 2 "   a c t i v e = " t r u e "   c o m m a n d T y p e = " s t a r t u p " >  
             < p a r a m e t e r s >  
                 < p a r a m e t e r   i d = " 1 3 0 9 4 c 9 4 - d 2 0 d - 4 5 6 c - b 3 d 0 - 5 6 3 d 1 4 1 9 7 b c 0 "   n a m e = " F i r s t   o r d e r   v a l u e "   t y p e = " S y s t e m . I n t 3 2 ,   m s c o r l i b ,   V e r s i o n = 4 . 0 . 0 . 0 ,   C u l t u r e = n e u t r a l ,   P u b l i c K e y T o k e n = b 7 7 a 5 c 5 6 1 9 3 4 e 0 8 9 "   o r d e r = " 9 9 9 "   k e y = " s t a r t O r d e r "   v a l u e = " 0 "   g r o u p O r d e r = " - 1 "   i s G e n e r a t e d = " f a l s e " / >  
                 < p a r a m e t e r   i d = " e a 2 d 0 3 7 0 - 6 f d 1 - 4 6 0 b - 9 e e 3 - 0 3 2 1 b 4 b 7 4 0 5 7 "   n a m e = " L a s t   o r d e r   v a l u e "   t y p e = " S y s t e m . I n t 3 2 ,   m s c o r l i b ,   V e r s i o n = 4 . 0 . 0 . 0 ,   C u l t u r e = n e u t r a l ,   P u b l i c K e y T o k e n = b 7 7 a 5 c 5 6 1 9 3 4 e 0 8 9 "   o r d e r = " 9 9 9 "   k e y = " e n d O r d e r "   v a l u e = " 5 "   g r o u p O r d e r = " - 1 "   i s G e n e r a t e d = " f a l s e " / >  
                 < p a r a m e t e r   i d = " f 9 0 4 3 5 9 0 - 8 0 b 2 - 4 7 b 8 - 9 a c 9 - e 5 2 8 5 b 4 a 9 b 4 6 "   n a m e = " E x c l u d e   i n a c t i v e   q u e s t i o n s "   t y p e = " S y s t e m . B o o l e a n ,   m s c o r l i b ,   V e r s i o n = 4 . 0 . 0 . 0 ,   C u l t u r e = n e u t r a l ,   P u b l i c K e y T o k e n = b 7 7 a 5 c 5 6 1 9 3 4 e 0 8 9 "   o r d e r = " 9 9 9 "   k e y = " e x c l u d e I n a c t i v e Q u e s t i o n s "   v a l u e = " F a l s e "   g r o u p O r d e r = " - 1 "   i s G e n e r a t e d = " f a l s e " / >  
             < / p a r a m e t e r s >  
         < / c o m m a n d >  
         < c o m m a n d   i d = " 4 e 3 4 c 4 2 c - 1 d c 5 - 4 e 3 4 - b 7 5 f - 5 1 6 a 1 1 3 4 f c 5 5 "   n a m e = " A p p l y   t h e m e "   a s s e m b l y = " I p h e l i o n . O u t l i n e . P o w e r P o i n t . d l l "   t y p e = " I p h e l i o n . O u t l i n e . P o w e r P o i n t . C o m m a n d s . S e t T h e m e C o m m a n d "   o r d e r = " 3 "   a c t i v e = " t r u e "   c o m m a n d T y p e = " s t a r t u p " >  
             < p a r a m e t e r s >  
                 < p a r a m e t e r   i d = " 5 f 8 6 7 5 2 6 - b 4 6 a - 4 4 1 f - 9 4 5 f - d b 7 a 1 a c a 1 7 6 3 "   n a m e = " T h e m e   f i l e "   t y p e = " S y s t e m . S t r i n g ,   m s c o r l i b ,   V e r s i o n = 4 . 0 . 0 . 0 ,   C u l t u r e = n e u t r a l ,   P u b l i c K e y T o k e n = b 7 7 a 5 c 5 6 1 9 3 4 e 0 8 9 "   o r d e r = " 9 9 9 "   k e y = " t h e m e F i l e "   v a l u e = " "   a r g u m e n t = " F o r m a t S t r i n g "   g r o u p O r d e r = " - 1 "   i s G e n e r a t e d = " f a l s e " / >  
                 < p a r a m e t e r   i d = " 4 5 b 6 f a 1 3 - 2 6 7 0 - 4 1 c 1 - b 6 d 7 - 8 4 0 e 9 a f f 7 9 b 8 "   n a m e = " C o l o u r   s c h e m e   f i l e "   t y p e = " S y s t e m . S t r i n g ,   m s c o r l i b ,   V e r s i o n = 4 . 0 . 0 . 0 ,   C u l t u r e = n e u t r a l ,   P u b l i c K e y T o k e n = b 7 7 a 5 c 5 6 1 9 3 4 e 0 8 9 "   o r d e r = " 9 9 9 "   k e y = " c o l o u r S c h e m e F i l e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T h e m e   C o l o u r s }   & a m p ; a m p ;   { I n d u s t r y   S e c t o r . S e l e c t e d V a l u e }   & a m p ; a m p ;   & q u o t ; . x m l & q u o t ; & l t ; / t e x t & g t ; & # x A ; & l t ; / f o r m a t S t r i n g & g t ; "   a r g u m e n t = " F o r m a t S t r i n g "   g r o u p = " S c h e m e   F i l e s "   g r o u p O r d e r = " - 1 "   i s G e n e r a t e d = " f a l s e " / >  
                 < p a r a m e t e r   i d = " 7 2 a e 9 5 e b - 3 1 b a - 4 7 a 5 - 9 7 0 7 - 9 5 7 1 c 7 0 8 b c 8 4 "   n a m e = " F o n t   s c h e m e   f i l e "   t y p e = " S y s t e m . S t r i n g ,   m s c o r l i b ,   V e r s i o n = 4 . 0 . 0 . 0 ,   C u l t u r e = n e u t r a l ,   P u b l i c K e y T o k e n = b 7 7 a 5 c 5 6 1 9 3 4 e 0 8 9 "   o r d e r = " 9 9 9 "   k e y = " f o n t S c h e m e F i l e "   v a l u e = " "   a r g u m e n t = " F o r m a t S t r i n g "   g r o u p = " S c h e m e   F i l e s "   g r o u p O r d e r = " - 1 "   i s G e n e r a t e d = " f a l s e " / >  
                 < p a r a m e t e r   i d = " 2 f 8 2 5 7 6 0 - c 0 b 6 - 4 9 a 3 - 9 b e 2 - f 4 1 4 0 5 e 3 1 a d 9 "   n a m e = " E f f e c t   s c h e m e   f i l e "   t y p e = " S y s t e m . S t r i n g ,   m s c o r l i b ,   V e r s i o n = 4 . 0 . 0 . 0 ,   C u l t u r e = n e u t r a l ,   P u b l i c K e y T o k e n = b 7 7 a 5 c 5 6 1 9 3 4 e 0 8 9 "   o r d e r = " 9 9 9 "   k e y = " e f f e c t S c h e m e F i l e "   v a l u e = " "   a r g u m e n t = " F o r m a t S t r i n g "   g r o u p = " S c h e m e   F i l e s "   g r o u p O r d e r = " - 1 "   i s G e n e r a t e d = " f a l s e " / >  
             < / p a r a m e t e r s >  
         < / c o m m a n d >  
         < c o m m a n d   i d = " 3 c 1 5 4 2 a c - 3 1 c f - 4 d 7 d - b 3 c 6 - 2 0 7 c 0 0 e d 3 1 6 c "   n a m e = " S a v e   t o   W o r k S i t e "   a s s e m b l y = " I p h e l i o n . O u t l i n e . I n t e g r a t i o n . W o r k S i t e . d l l "   t y p e = " I p h e l i o n . O u t l i n e . I n t e g r a t i o n . W o r k S i t e . S a v e T o D m s C o m m a n d "   o r d e r = " 4 "   a c t i v e = " t r u e "   c o m m a n d T y p e = " s t a r t u p " >  
             < p a r a m e t e r s >  
                 < p a r a m e t e r   i d = " 4 e b 0 1 b 2 8 - 6 e 0 6 - 4 9 d f - 9 b d 2 - c 8 0 0 3 1 2 7 c 3 e 5 "   n a m e = " A u t h o r   F i e l d "   t y p e = " I p h e l i o n . O u t l i n e . M o d e l . E n t i t i e s . P a r a m e t e r F i e l d D e s c r i p t o r ,   I p h e l i o n . O u t l i n e . M o d e l ,   V e r s i o n = 1 . 7 . 9 . 5 ,   C u l t u r e = n e u t r a l ,   P u b l i c K e y T o k e n = n u l l "   o r d e r = " 9 9 9 "   k e y = " a u t h o r F i e l d "   v a l u e = " "   g r o u p O r d e r = " - 1 "   i s G e n e r a t e d = " f a l s e " / >  
                 < p a r a m e t e r   i d = " a e 4 f 6 9 5 5 - c 4 8 4 - 4 2 0 4 - b a 6 3 - c 1 9 f 3 f e d 0 8 3 b "   n a m e = " D e f a u l t   F o l d e r "   t y p e = " S y s t e m . S t r i n g ,   m s c o r l i b ,   V e r s i o n = 4 . 0 . 0 . 0 ,   C u l t u r e = n e u t r a l ,   P u b l i c K e y T o k e n = b 7 7 a 5 c 5 6 1 9 3 4 e 0 8 9 "   o r d e r = " 9 9 9 "   k e y = " d e f a u l t F o l d e r "   v a l u e = " "   g r o u p O r d e r = " - 1 "   i s G e n e r a t e d = " f a l s e " / >  
                 < p a r a m e t e r   i d = " 0 2 2 2 5 c 7 5 - 3 7 5 5 - 4 8 f 6 - b 6 3 c - 7 0 7 6 6 a 5 b f 3 f 8 "   n a m e = " D o c u m e n t   t i t l e   f i e l d "   t y p e = " I p h e l i o n . O u t l i n e . M o d e l . E n t i t i e s . P a r a m e t e r F i e l d D e s c r i p t o r ,   I p h e l i o n . O u t l i n e . M o d e l ,   V e r s i o n = 1 . 7 . 9 . 5 ,   C u l t u r e = n e u t r a l ,   P u b l i c K e y T o k e n = n u l l "   o r d e r = " 9 9 9 "   k e y = " t i t l e F i e l d "   v a l u e = " "   g r o u p O r d e r = " - 1 "   i s G e n e r a t e d = " f a l s e " / >  
             < / p a r a m e t e r s >  
         < / c o m m a n d >  
         < c o m m a n d   i d = " a 3 6 8 8 9 0 7 - 5 9 b 2 - 4 6 2 4 - a 8 b a - 3 6 a 3 0 5 0 3 8 3 7 e "   n a m e = " C l o s e   p r e s e n t a t i o n "   a s s e m b l y = " I p h e l i o n . O u t l i n e . W o r d . d l l "   t y p e = " I p h e l i o n . O u t l i n e . W o r d . C o m m a n d s . C l o s e D o c u m e n t C o m m a n d "   o r d e r = " 5 "   a c t i v e = " t r u e "   c o m m a n d T y p e = " s t a r t u p " >  
             < p a r a m e t e r s / >  
         < / c o m m a n d >  
         < c o m m a n d   i d = " f 6 e 9 d 2 f b - b d c 2 - 4 3 3 c - 9 3 4 b - 3 5 9 2 1 0 8 6 a 1 d e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r e l a u n c h " >  
             < p a r a m e t e r s >  
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< p a r a m e t e r   i d = " a f 8 a 5 3 8 3 - b 3 e f - 4 1 d c - 9 6 d 5 - 5 7 4 3 0 2 6 4 8 d b e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< p a r a m e t e r   i d = " 3 2 3 4 5 8 d a - a d 2 2 - 4 9 f f - 9 8 2 e - 7 2 7 c 7 c f d 1 d e 5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< / p a r a m e t e r s >  
         < / c o m m a n d >  
         < c o m m a n d   i d = " c 0 e e e 5 4 8 - 2 7 0 c - 4 a 2 4 - 9 c 9 1 - c a 7 5 1 7 0 d 4 7 8 8 "   n a m e = " R e n d e r   f i e l d s   t o   d o c u m e n t "   a s s e m b l y = " I p h e l i o n . O u t l i n e . M o d e l . D L L "   t y p e = " I p h e l i o n . O u t l i n e . M o d e l . C o m m a n d s . R e n d e r D o c u m e n t C o m m a n d "   o r d e r = " 1 "   a c t i v e = " t r u e "   c o m m a n d T y p e = " r e l a u n c h " >  
             < p a r a m e t e r s >  
                 < p a r a m e t e r   i d = " f a b 4 b 0 1 c - 4 d 2 8 - 4 5 a 4 - b 8 1 f - b 0 d 1 6 c d a 4 c 9 4 "   n a m e = " F i r s t   o r d e r   v a l u e "   t y p e = " S y s t e m . I n t 3 2 ,   m s c o r l i b ,   V e r s i o n = 4 . 0 . 0 . 0 ,   C u l t u r e = n e u t r a l ,   P u b l i c K e y T o k e n = b 7 7 a 5 c 5 6 1 9 3 4 e 0 8 9 "   o r d e r = " 9 9 9 "   k e y = " s t a r t O r d e r "   v a l u e = " 0 "   g r o u p O r d e r = " - 1 "   i s G e n e r a t e d = " f a l s e " / >  
                 < p a r a m e t e r   i d = " 2 b f 8 f c a 7 - 1 5 7 6 - 4 7 f 8 - b d c 6 - e 0 d d 5 8 0 3 0 e 9 7 "   n a m e = " L a s t   o r d e r   v a l u e "   t y p e = " S y s t e m . I n t 3 2 ,   m s c o r l i b ,   V e r s i o n = 4 . 0 . 0 . 0 ,   C u l t u r e = n e u t r a l ,   P u b l i c K e y T o k e n = b 7 7 a 5 c 5 6 1 9 3 4 e 0 8 9 "   o r d e r = " 9 9 9 "   k e y = " e n d O r d e r "   v a l u e = " 5 "   g r o u p O r d e r = " - 1 "   i s G e n e r a t e d = " f a l s e " / >  
                 < p a r a m e t e r   i d = " f 9 0 4 3 5 9 0 - 8 0 b 2 - 4 7 b 8 - 9 a c 9 - e 5 2 8 5 b 4 a 9 b 4 6 "   n a m e = " E x c l u d e   i n a c t i v e   q u e s t i o n s "   t y p e = " S y s t e m . B o o l e a n ,   m s c o r l i b ,   V e r s i o n = 4 . 0 . 0 . 0 ,   C u l t u r e = n e u t r a l ,   P u b l i c K e y T o k e n = b 7 7 a 5 c 5 6 1 9 3 4 e 0 8 9 "   o r d e r = " 9 9 9 "   k e y = " e x c l u d e I n a c t i v e Q u e s t i o n s "   v a l u e = " F a l s e "   g r o u p O r d e r = " - 1 "   i s G e n e r a t e d = " f a l s e " / >  
             < / p a r a m e t e r s >  
         < / c o m m a n d >  
         < c o m m a n d   i d = " e 0 2 1 e 9 5 d - e b 8 5 - 4 7 f 9 - 8 9 f 3 - e 9 a 7 d d c f 3 6 a 0 "   n a m e = " A p p l y   t h e m e "   a s s e m b l y = " I p h e l i o n . O u t l i n e . P o w e r P o i n t . d l l "   t y p e = " I p h e l i o n . O u t l i n e . P o w e r P o i n t . C o m m a n d s . S e t T h e m e C o m m a n d "   o r d e r = " 2 "   a c t i v e = " t r u e "   c o m m a n d T y p e = " r e l a u n c h " >  
             < p a r a m e t e r s >  
                 < p a r a m e t e r   i d = " 8 c f c 3 e b 0 - d 7 e 6 - 4 0 b b - 9 7 e 5 - b 4 b 9 e c d b 6 7 2 4 "   n a m e = " T h e m e   f i l e "   t y p e = " S y s t e m . S t r i n g ,   m s c o r l i b ,   V e r s i o n = 4 . 0 . 0 . 0 ,   C u l t u r e = n e u t r a l ,   P u b l i c K e y T o k e n = b 7 7 a 5 c 5 6 1 9 3 4 e 0 8 9 "   o r d e r = " 9 9 9 "   k e y = " t h e m e F i l e "   v a l u e = " "   a r g u m e n t = " F o r m a t S t r i n g "   g r o u p O r d e r = " - 1 "   i s G e n e r a t e d = " f a l s e " / >  
                 < p a r a m e t e r   i d = " 6 d d 7 2 d e 5 - 1 4 c 4 - 4 2 e a - 8 0 6 2 - 4 f 0 0 a 5 1 3 d c b d "   n a m e = " C o l o u r   s c h e m e   f i l e "   t y p e = " S y s t e m . S t r i n g ,   m s c o r l i b ,   V e r s i o n = 4 . 0 . 0 . 0 ,   C u l t u r e = n e u t r a l ,   P u b l i c K e y T o k e n = b 7 7 a 5 c 5 6 1 9 3 4 e 0 8 9 "   o r d e r = " 9 9 9 "   k e y = " c o l o u r S c h e m e F i l e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T h e m e   C o l o u r s }   & a m p ; a m p ;   { I n d u s t r y   S e c t o r . S e l e c t e d V a l u e }   & a m p ; a m p ;   & q u o t ; . x m l & q u o t ; & l t ; / t e x t & g t ; & # x A ; & l t ; / f o r m a t S t r i n g & g t ; "   a r g u m e n t = " F o r m a t S t r i n g "   g r o u p = " S c h e m e   F i l e s "   g r o u p O r d e r = " - 1 "   i s G e n e r a t e d = " f a l s e " / >  
                 < p a r a m e t e r   i d = " 6 8 1 f 1 f 5 d - 8 a b e - 4 8 e d - 9 8 1 6 - 3 4 5 6 6 b 1 f e 2 0 f "   n a m e = " F o n t   s c h e m e   f i l e "   t y p e = " S y s t e m . S t r i n g ,   m s c o r l i b ,   V e r s i o n = 4 . 0 . 0 . 0 ,   C u l t u r e = n e u t r a l ,   P u b l i c K e y T o k e n = b 7 7 a 5 c 5 6 1 9 3 4 e 0 8 9 "   o r d e r = " 9 9 9 "   k e y = " f o n t S c h e m e F i l e "   v a l u e = " "   a r g u m e n t = " F o r m a t S t r i n g "   g r o u p = " S c h e m e   F i l e s "   g r o u p O r d e r = " - 1 "   i s G e n e r a t e d = " f a l s e " / >  
                 < p a r a m e t e r   i d = " 1 8 0 8 f a a 4 - f 6 e d - 4 e 7 9 - a c 0 0 - d 9 b 5 c b d 9 b b 6 7 "   n a m e = " E f f e c t   s c h e m e   f i l e "   t y p e = " S y s t e m . S t r i n g ,   m s c o r l i b ,   V e r s i o n = 4 . 0 . 0 . 0 ,   C u l t u r e = n e u t r a l ,   P u b l i c K e y T o k e n = b 7 7 a 5 c 5 6 1 9 3 4 e 0 8 9 "   o r d e r = " 9 9 9 "   k e y = " e f f e c t S c h e m e F i l e "   v a l u e = " "   a r g u m e n t = " F o r m a t S t r i n g "   g r o u p = " S c h e m e   F i l e s "   g r o u p O r d e r = " - 1 "   i s G e n e r a t e d = " f a l s e " / >  
             < / p a r a m e t e r s >  
         < / c o m m a n d >  
     < / c o m m a n d s >  
     < f i e l d s >  
         < f i e l d   i d = " 8 1 e 9 2 d 9 c - b 5 8 3 - 4 e 1 1 - a c a 5 - 6 4 2 d 8 c a e 8 1 5 7 "   n a m e = " S e l e c t e d V a l u e "   t y p e = " "   o r d e r = " 9 9 9 "   e n t i t y I d = " 9 e 7 5 e e 2 e - 5 2 e d - 4 6 1 8 - a 8 1 d - 5 f 9 2 6 3 c 3 4 5 0 3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 F i r m w i d e   ( n o n - s e c t o r   s p e c i f i c ) < / f i e l d >  
         < f i e l d   i d = " a 8 1 9 4 3 5 9 - 0 f 2 9 - 4 7 5 e - 9 1 b 9 - a f 1 6 6 8 4 c 7 e b c "   n a m e = " S e l e c t e d K e y "   t y p e = " "   o r d e r = " 9 9 9 "   e n t i t y I d = " 9 e 7 5 e e 2 e - 5 2 e d - 4 6 1 8 - a 8 1 d - 5 f 9 2 6 3 c 3 4 5 0 3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 F i r m w i d e   ( n o n - s e c t o r   s p e c i f i c ) < / f i e l d >  
         < f i e l d   i d = " a f 0 2 0 c 1 a - f 8 2 6 - 4 9 4 c - b b a a - 2 1 0 0 b 3 9 7 7 0 a 7 "   n a m e = " C l i e n t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C l i e n t "   h i d d e n = " f a l s e " > P 5 8 3 5 8 < / f i e l d >  
         < f i e l d   i d = " d 1 a 0 c 0 3 d - 0 2 5 8 - 4 7 a c - b b 6 d - 4 5 8 a 7 8 e 5 6 4 7 4 "   n a m e = " C l i e n t N a m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C l i e n t N a m e "   h i d d e n = " f a l s e " > C h a r l i e . H e n n i g < / f i e l d >  
         < f i e l d   i d = " 3 6 2 d d c e b - 8 f c 2 - 4 e a d - b 5 3 5 - e d 9 e 8 3 5 9 8 3 8 4 "   n a m e = " M a t t e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M a t t e r "   h i d d e n = " f a l s e " > 5 8 3 5 8 0 1 < / f i e l d >  
         < f i e l d   i d = " a 3 e e f 5 1 4 - 2 4 7 f - 4 2 8 1 - b 6 a 2 - 3 b 4 d 3 4 b c 6 8 c f "   n a m e = " M a t t e r N a m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M a t t e r N a m e "   h i d d e n = " f a l s e " > P e r s o n a l   -   C h a r l i e   H e n n i g < / f i e l d >  
         < f i e l d   i d = " 9 a 9 2 6 9 a e - 1 d 5 b - 4 3 6 5 - 9 d a 1 - 6 3 7 c 5 f 3 3 0 a 8 f "   n a m e = " A u t h o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 C H A R L I E . H E N N I G < / f i e l d >  
         < f i e l d   i d = " a 0 0 2 e 7 8 a - 8 e 1 8 - 4 3 7 5 - b e f 7 - 9 f 6 8 7 e 9 3 1 f 6 5 "   n a m e = " T i t l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 S i e m e n s   t r a i n i n g < / f i e l d >  
         < f i e l d   i d = " 6 4 f f 0 0 3 6 - a 6 a f - 4 b 1 1 - a 4 e a - 4 0 2 a 2 f 2 7 3 e 2 1 "   n a m e = " D o c T y p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 P R E S < / f i e l d >  
         < f i e l d   i d = " 7 a b e a 0 f 8 - 4 6 b 7 - 4 9 6 8 - b b 1 2 - 0 4 a 8 9 9 f 0 d 7 7 8 "   n a m e = " D o c S u b T y p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< f i e l d   i d = " 0 1 a 5 9 1 9 e - 9 f 8 0 - 4 7 f 4 - 9 3 c 4 - a 9 7 8 7 8 0 8 8 c 9 c "   n a m e = " S e r v e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 w o r k . o s b o r n e c l a r k e . c o m < / f i e l d >  
         < f i e l d   i d = " 2 f e f 3 f 1 9 - 2 3 2 d - 4 1 4 2 - b 5 2 5 - 1 1 d 8 a 7 6 a 6 e 9 b "   n a m e = " L i b r a r y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 O C _ U K < / f i e l d >  
         < f i e l d   i d = " 3 8 8 a 1 e 1 3 - 9 9 7 8 - 4 5 4 7 - 8 c 3 9 - 2 9 b 8 9 a 1 1 d 7 2 a "   n a m e = " W o r k s p a c e I d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 O C _ U K ! 3 8 6 3 8 2 0 < / f i e l d >  
         < f i e l d   i d = " d 8 d 8 a 1 b 7 - 2 9 f 2 - 4 1 8 4 - b 4 b b - 9 4 e 8 6 8 1 1 b 1 d c "   n a m e = " D o c F o l d e r I d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 O C _ U K ! 3 8 6 3 8 2 1 < / f i e l d >  
         < f i e l d   i d = " a 1 f 2 3 1 e a - a 0 0 f - 4 6 0 6 - 9 f a b - d 2 a c d 8 5 9 d 3 a d "   n a m e = " D o c N u m b e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 1 1 8 2 3 5 0 7 1 < / f i e l d >  
         < f i e l d   i d = " c 9 0 9 4 b 9 c - 5 2 f d - 4 4 0 3 - b b 8 3 - 9 b b 3 a b 5 3 6 8 a d "   n a m e = " D o c V e r s i o n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 1 < / f i e l d >  
         < f i e l d   i d = " 7 2 9 0 4 a 4 7 - 5 7 8 0 - 4 5 9 c - b e 7 a - 4 4 8 f 9 a d 8 d 6 b 4 "   n a m e = " D o c I d F o r m a t "   t y p e = " "   o r d e r = " 9 9 9 "   e n t i t y I d = " 1 e b f a c 2 7 - 7 c 3 8 - 4 3 9 2 - 9 b a 2 - e 9 e 5 7 4 f 8 d 2 d 0 "   l i n k e d E n t i t y I d = " 1 e b f a c 2 7 - 7 c 3 8 - 4 3 9 2 - 9 b a 2 - e 9 e 5 7 4 f 8 d 2 d 0 "   l i n k e d F i e l d I d = " 0 0 0 0 0 0 0 0 - 0 0 0 0 - 0 0 0 0 - 0 0 0 0 - 0 0 0 0 0 0 0 0 0 0 0 0 "   l i n k e d F i e l d I n d e x = " 0 "   i n d e x = " 0 "   f i e l d T y p e = " q u e s t i o n "   f o r m a t E v a l u a t o r T y p e = " e x p r e s s i o n "   h i d d e n = " f a l s e " / >  
         < f i e l d   i d = " 9 0 1 6 3 5 3 d - 0 a b 3 - 4 5 1 f - 9 8 2 8 - 3 f e e 9 6 c f 6 8 b a "   n a m e = " C o n n e c t e d "   t y p e = " S y s t e m . B o o l e a n ,   m s c o r l i b ,   V e r s i o n = 4 . 0 . 0 . 0 ,   C u l t u r e = n e u t r a l ,   P u b l i c K e y T o k e n = b 7 7 a 5 c 5 6 1 9 3 4 e 0 8 9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 T r u e < / f i e l d >  
         < f i e l d   i d = " 2 4 0 3 d 3 4 2 - 5 3 3 b - 4 5 e 7 - 8 4 b 2 - 6 2 d 6 8 1 2 9 0 4 8 5 "   n a m e = " C r e a t e   n e w   v e r s i o n "   t y p e = " S y s t e m . B o o l e a n ,   m s c o r l i b ,   V e r s i o n = 4 . 0 . 0 . 0 ,   C u l t u r e = n e u t r a l ,   P u b l i c K e y T o k e n = b 7 7 a 5 c 5 6 1 9 3 4 e 0 8 9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 F a l s e < / f i e l d >  
         < f i e l d   i d = " 0 a c 0 d 9 8 3 - 7 d 0 f - 4 0 b 2 - a e 0 2 - c 4 6 9 a d 3 7 b 7 f e "   n a m e = " R e f r e s h T r i g g e r F i e l d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< f i e l d   i d = " 0 8 3 d 5 a 5 f - 7 a 4 6 - 4 9 2 7 - a d 1 b - 2 e 7 1 0 3 f 3 6 8 b 1 "   n a m e = " L o g i n "   t y p e = " "   o r d e r = " 9 9 9 "   e n t i t y I d = " f 2 9 4 b 1 d 2 - 1 b 4 5 - 4 e 5 f - 9 4 c 4 - 2 9 5 3 e 5 1 5 0 1 3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 C h a r l i e . H e n n i g < / f i e l d >  
         < f i e l d   i d = " 5 5 3 e 7 7 1 7 - c 2 8 a - 4 f d c - 9 0 d 4 - 4 a 8 2 3 8 d 3 c f d 7 "   n a m e = " T O C   O n s c r e e n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 T O C   O n s c r e e n < / f i e l d >  
         < f i e l d   i d = " 1 e 0 4 3 4 f 4 - c 2 f 0 - 4 f d 1 - b 5 0 a - 9 b c b 2 e 3 f 3 5 e 0 "   n a m e = " O C   U R L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 o s b o r n e c l a r k e . c o m < / f i e l d >  
         < f i e l d   i d = " e 3 1 3 9 d f 6 - 5 c a 5 - 4 9 0 2 - 9 b 9 5 - c 2 b c a 6 9 9 7 b 9 b "   n a m e = " P a g e   N u m b e r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 P a g e   N u m b e r < / f i e l d >  
         < f i e l d   i d = " 2 c 9 c 7 3 5 f - e e 6 a - 4 b 7 9 - b 3 0 2 - d f d b 7 a 7 1 0 d 6 6 "   n a m e = " O r a n g e   C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 O r a n g e   C < / f i e l d >  
         < f i e l d   i d = " 1 4 d 1 1 d 4 a - 8 b 7 2 - 4 1 5 7 - 9 4 5 8 - e a b a 6 1 7 4 e 4 e c "   n a m e = " O n s c r e e n   D o t s   W i t h   M a r g i n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 O n s c r e e n   D o t s   W i t h   M a r g i n < / f i e l d >  
         < f i e l d   i d = " a 0 6 3 5 d f 7 - 3 c 7 1 - 4 e b c - 9 b 8 6 - 0 d d d f e a 3 d 5 3 6 "   n a m e = " R e f r e s h O n S a v e A s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< f i e l d   i d = " 8 e 8 b 5 8 3 6 - 3 9 1 1 - 4 b a 7 - a 8 c b - 6 5 a 2 4 1 a 1 c 8 7 e "   n a m e = " P r o f i l e F i e l d 1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< f i e l d   i d = " 5 6 3 d b a 8 1 - 2 9 2 6 - 4 7 c 2 - a 4 3 0 - b 4 f 6 2 a 1 e 2 8 1 7 "   n a m e = " P r o f i l e F i e l d 1 D e s c r i p t i o n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< f i e l d   i d = " c c b 4 a b 0 1 - c c f 4 - 4 5 1 3 - 8 b b c - 6 e f 2 1 4 5 b 1 6 a 6 "   n a m e = " P r o f i l e F i e l d 2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< f i e l d   i d = " c 0 4 7 b 3 6 9 - 4 d f e - 4 4 6 0 - 8 9 6 1 - 5 e d b 5 3 4 4 7 c f f "   n a m e = " P r o f i l e F i e l d 2 D e s c r i p t i o n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< f i e l d   i d = " 7 5 3 2 7 c a 1 - c 6 c b - 4 7 8 0 - 8 a 2 2 - 2 1 8 1 7 3 d 5 2 c 3 7 "   n a m e = " T y p i s t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 C H A R L I E . H E N N I G < / f i e l d >  
         < f i e l d   i d = " 4 b 6 6 5 0 7 9 - 5 a e 9 - 4 7 3 1 - b 1 5 e - c d 8 0 b f 9 e f 5 f b "   n a m e = " O n s c r e e n   D o t s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 O n s c r e e n   D o t s < / f i e l d >  
     < / f i e l d s >  
     < p r i n t C o n f i g u r a t i o n   s u p p o r t C u s t o m P r i n t = " t r u e "   s h o w P r i n t S e t t i n g s = " t r u e "   s h o w P r i n t O p t i o n s = " t r u e "   e n a b l e C o s t R e c o v e r y = " f a l s e " >  
         < p r o f i l e s / >  
     < / p r i n t C o n f i g u r a t i o n >  
     < s t y l e C o n f i g u r a t i o n / >  
 < / t e m p l a t e > 
</file>

<file path=customXml/item3.xml>��< ? x m l   v e r s i o n = " 1 . 0 "   e n c o d i n g = " u t f - 1 6 " ? > < d o c u m e n t F r a g m e n t D a t a   x m l n s : x s d = " h t t p : / / w w w . w 3 . o r g / 2 0 0 1 / X M L S c h e m a "   x m l n s : x s i = " h t t p : / / w w w . w 3 . o r g / 2 0 0 1 / X M L S c h e m a - i n s t a n c e "   x m l n s = " h t t p : / / i p h e l i o n . c o m / w o r d / o u t l i n e / d o c u m e n t F r a g m e n t D a t a " >  
     < d o c u m e n t F r a g m e n t s >  
         < d o c u m e n t F r a g m e n t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t a g = " 8 6 8 4 E 2 8 D 4 6 6 F 4 F D C 9 C F D 0 4 A 3 8 9 D 6 A 6 0 4 "   n a m e = " F r o n t   c o v e r "   c a t e g o r y = " O C   1 6 : 9 " >  
             < t e m p l a t e   i d = " 2 7 1 d 0 e 5 c - d e 4 c - 4 d e d - 8 b a e - d b 8 3 a c 8 7 c 3 2 0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e n - G B "   o f f i c e I d = " 4 b d 2 d 0 7 9 - 1 6 5 a - 4 3 1 5 - b 1 9 a - 8 8 a 8 8 f 2 2 9 c e e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m l n s = " h t t p : / / i p h e l i o n . c o m / w o r d / o u t l i n e / " >  
                     < l o c a l i z e d P r o f i l e s / >  
                     < f r o m S e a r c h C o n t a c t > t r u e < / f r o m S e a r c h C o n t a c t >  
                     < i d > b 3 2 c f 0 9 7 - a a f c - 4 9 e 7 - 9 2 f 7 - a a b b 7 1 4 3 e 7 7 0 < / i d >  
                     < n a m e > C h a r l i e   H e n n i g < / n a m e >  
                     < i n i t i a l s / >  
                     < p r i m a r y O f f i c e > L o n d o n < / p r i m a r y O f f i c e >  
                     < p r i m a r y O f f i c e I d > 4 b d 2 d 0 7 9 - 1 6 5 a - 4 3 1 5 - b 1 9 a - 8 8 a 8 8 f 2 2 9 c e e < / p r i m a r y O f f i c e I d >  
                     < p r i m a r y L a n g u a g e I s o > e n - G B < / p r i m a r y L a n g u a g e I s o >  
                     < p h o n e N u m b e r F o r m a t > + 4 4   2 0 7   1 0 5   X X X X < / p h o n e N u m b e r F o r m a t >  
                     < f a x N u m b e r F o r m a t > + 4 4   2 0 7   1 0 5   X X X X < / f a x N u m b e r F o r m a t >  
                     < m o b i l e N u m b e r F o r m a t / >  
                     < j o b D e s c r i p t i o n > P a r a l e g a l < / j o b D e s c r i p t i o n >  
                     < d e p a r t m e n t > P r o f e s s i o n a l   S u p p o r t < / d e p a r t m e n t >  
                     < e m a i l > c h a r l i e . h e n n i g @ o s b o r n e c l a r k e . c o m < / e m a i l >  
                     < r a w D i r e c t L i n e > 4 4 2 0 7 1 0 5 7 5 2 4 < / r a w D i r e c t L i n e >  
                     < r a w D i r e c t F a x > 4 4 2 0 7 1 0 5 < / r a w D i r e c t F a x >  
                     < m o b i l e / >  
                     < l o g i n > C h a r l i e . H e n n i g < / l o g i n >  
                     < e m p l y e e I d / >  
                     < b a r R e g i s t r a t i o n s / >  
                 < / a u t h o r >  
                 < c o n t e n t C o n t r o l s   x m l n s = " h t t p : / / i p h e l i o n . c o m / w o r d / o u t l i n e / " >  
                     < c o n t e n t C o n t r o l   i d = " 1 3 7 9 6 b 5 d - 8 f a c - 4 8 f b - 8 4 3 1 - c f 8 9 2 5 e 1 d b 6 d "   n a m e = " B a c k g r o u n d   I m a g e . I m a g e P a t h "   a s s e m b l y = " I p h e l i o n . O u t l i n e . W o r d . d l l "   t y p e = " I p h e l i o n . O u t l i n e . W o r d . R e n d e r e r s . I m a g e R e n d e r e r "   o r d e r = " 3 "   a c t i v e = " t r u e "   e n t i t y I d = " d 3 f 5 2 f b 5 - e 2 1 a - 4 d e 0 - 8 8 3 a - f f b c b 6 4 6 8 0 6 5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5 3 c 8 2 e 2 1 - 0 5 7 4 - 4 d 0 2 - b 6 1 a - c 8 a 2 3 6 5 1 c 3 1 9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1 9 . 0 5 "   g r o u p = " S i z e "   g r o u p O r d e r = " - 1 "   i s G e n e r a t e d = " f a l s e " / >  
                             < p a r a m e t e r   i d = " 2 d b 9 5 f 8 5 - 8 3 4 4 - 4 8 c 5 - 8 c 3 f - f b c 1 c 9 c f 5 0 3 3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3 . 8 6 "   g r o u p = " S i z e "   g r o u p O r d e r = " - 1 "   i s G e n e r a t e d = " f a l s e " / >  
                             < p a r a m e t e r   i d = " 0 1 8 7 1 0 6 b - 5 7 e 3 - 4 c 2 c - 9 f e f - f 1 c e 6 6 c 3 1 5 9 7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1 e 2 9 9 7 0 b - 8 9 7 b - 4 c f 3 - b 5 2 3 - 3 b c 4 e f 4 3 f 5 d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a 8 a 9 9 8 a c - 5 8 1 6 - 4 b e a - 8 0 9 f - a 0 4 c f d c 4 a 1 5 0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c 8 7 f 2 a 6 4 - a 2 8 8 - 4 c 2 a - a 4 3 f - b d f 4 2 3 3 b 7 2 1 6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9 d 6 2 7 f d 4 - b d 0 3 - 4 6 0 b - a d 8 e - 2 1 9 5 a f 0 2 1 a f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e 7 a b 3 5 8 6 - 9 6 6 6 - 4 a f 3 - 8 8 6 0 - 4 5 9 e d 2 e d 5 4 3 9 "   n a m e = " D o t s   T o p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4 b 6 6 5 0 7 9 - 5 a e 9 - 4 7 3 1 - b 1 5 e - c d 8 0 b f 9 e f 5 f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8 9 8 7 d b f 3 - 5 f 7 5 - 4 3 b 8 - 8 2 7 1 - 0 a f 7 1 8 7 0 c 8 e a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1 5 d 9 c 5 9 b - d 0 0 9 - 4 8 3 d - a f b 5 - d e 9 d 8 b 4 b 4 9 e c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7 8 6 3 9 b 8 e - 0 1 6 3 - 4 9 d 2 - 8 b 0 8 - 7 e c 7 6 2 6 f b 4 b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8 c d 0 5 d 4 7 - 4 8 6 4 - 4 1 5 c - 8 8 2 f - 5 0 f 9 9 2 9 2 a 9 8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1 a 9 4 9 0 3 2 - 1 f 7 b - 4 1 9 d - b e e 8 - 2 0 8 3 8 4 7 9 7 e b 7 "   n a m e = " D o t s   B o t t o m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4 b 6 6 5 0 7 9 - 5 a e 9 - 4 7 3 1 - b 1 5 e - c d 8 0 b f 9 e f 5 f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a 4 d 1 2 d 7 7 - 7 7 5 4 - 4 0 7 b - 9 9 8 0 - d e 0 1 a 7 f 0 c 0 1 8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d 7 6 2 f d 1 a - 7 0 0 d - 4 5 9 d - b 8 1 b - 0 1 5 2 4 d 0 9 3 e 3 6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a 8 4 2 9 8 f 6 - a b 2 c - 4 6 8 0 - 9 c c 4 - 8 f 8 3 8 e 1 9 d 7 1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d 2 f b c d c - 8 a 9 3 - 4 a f 1 - a c a 0 - 0 5 c a 0 f d 5 9 5 d 6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d 3 f 5 2 f b 5 - e 2 1 a - 4 d e 0 - 8 8 3 a - f f b c b 6 4 6 8 0 6 5 "   n a m e = " B a c k g r o u n d   I m a g e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3 1 6 d b 4 a 9 - 8 0 5 2 - 4 0 6 4 - 9 0 e 7 - 5 9 4 6 8 e 4 8 5 2 b 2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B a c k g r o u n d s \ O n s c r e e n \ C o v e r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f 4 7 8 9 9 3 c - 0 7 e 1 - 4 0 4 2 - b 5 8 7 - d f 6 f 6 8 0 4 0 e 6 2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5 f 3 0 0 6 f c - d f c 7 - 4 3 f 6 - a e 4 5 - e 7 b c c 9 6 1 a b 1 b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9 b a 1 8 4 0 c - c d 3 5 - 4 a 0 7 - 8 2 7 3 - 0 8 f 8 1 c f e 4 6 6 e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B a c k g r o u n d   I m a g e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3 d a a 3 9 c a - 5 e f 7 - 4 8 7 b - b a b 3 - f 7 c 1 9 1 6 2 0 8 8 6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6 2 0 "   g r o u p O r d e r = " - 1 "   i s G e n e r a t e d = " f a l s e " / >  
                             < p a r a m e t e r   i d = " 5 e 4 f 6 3 5 2 - c 0 4 6 - 4 4 e e - b 3 9 5 - 9 9 d c 8 9 a c 4 5 2 6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2 0 0 "   g r o u p O r d e r = " - 1 "   i s G e n e r a t e d = " f a l s e " / >  
                             < p a r a m e t e r   i d = " 3 6 2 0 4 d 5 f - a 2 3 4 - 4 a e b - a 6 c 2 - 8 3 a 6 4 b 7 8 1 1 b 1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c a 7 2 b d 0 5 - 9 3 5 0 - 4 b f f - a b 2 b - d 8 3 e c d 7 9 a 7 7 1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4 b 6 6 5 0 7 9 - 5 a e 9 - 4 7 3 1 - b 1 5 e - c d 8 0 b f 9 e f 5 f b "   n a m e = " O n s c r e e n   D o t s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 O n s c r e e n   D o t s < / f i e l d >  
                     < f i e l d   i d = " a f 0 2 0 c 1 a - f 8 2 6 - 4 9 4 c - b b a a - 2 1 0 0 b 3 9 7 7 0 a 7 "   n a m e = " C l i e n t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C l i e n t "   h i d d e n = " f a l s e " > P 5 8 3 5 8 < / f i e l d >  
                     < f i e l d   i d = " d 1 a 0 c 0 3 d - 0 2 5 8 - 4 7 a c - b b 6 d - 4 5 8 a 7 8 e 5 6 4 7 4 "   n a m e = " C l i e n t N a m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C l i e n t N a m e "   h i d d e n = " f a l s e " > C h a r l i e . H e n n i g < / f i e l d >  
                     < f i e l d   i d = " 3 6 2 d d c e b - 8 f c 2 - 4 e a d - b 5 3 5 - e d 9 e 8 3 5 9 8 3 8 4 "   n a m e = " M a t t e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M a t t e r "   h i d d e n = " f a l s e " > 5 8 3 5 8 0 1 < / f i e l d >  
                     < f i e l d   i d = " a 3 e e f 5 1 4 - 2 4 7 f - 4 2 8 1 - b 6 a 2 - 3 b 4 d 3 4 b c 6 8 c f "   n a m e = " M a t t e r N a m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M a t t e r N a m e "   h i d d e n = " f a l s e " > P e r s o n a l   -   C h a r l i e   H e n n i g < / f i e l d >  
                     < f i e l d   i d = " 9 a 9 2 6 9 a e - 1 d 5 b - 4 3 6 5 - 9 d a 1 - 6 3 7 c 5 f 3 3 0 a 8 f "   n a m e = " A u t h o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 C H A R L I E . H E N N I G < / f i e l d >  
                     < f i e l d   i d = " a 0 0 2 e 7 8 a - 8 e 1 8 - 4 3 7 5 - b e f 7 - 9 f 6 8 7 e 9 3 1 f 6 5 "   n a m e = " T i t l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 S i e m e n s   t r a i n i n g < / f i e l d >  
                     < f i e l d   i d = " 6 4 f f 0 0 3 6 - a 6 a f - 4 b 1 1 - a 4 e a - 4 0 2 a 2 f 2 7 3 e 2 1 "   n a m e = " D o c T y p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 P R E S < / f i e l d >  
                     < f i e l d   i d = " 7 a b e a 0 f 8 - 4 6 b 7 - 4 9 6 8 - b b 1 2 - 0 4 a 8 9 9 f 0 d 7 7 8 "   n a m e = " D o c S u b T y p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0 1 a 5 9 1 9 e - 9 f 8 0 - 4 7 f 4 - 9 3 c 4 - a 9 7 8 7 8 0 8 8 c 9 c "   n a m e = " S e r v e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 w o r k . o s b o r n e c l a r k e . c o m < / f i e l d >  
                     < f i e l d   i d = " 2 f e f 3 f 1 9 - 2 3 2 d - 4 1 4 2 - b 5 2 5 - 1 1 d 8 a 7 6 a 6 e 9 b "   n a m e = " L i b r a r y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 O C _ U K < / f i e l d >  
                     < f i e l d   i d = " 3 8 8 a 1 e 1 3 - 9 9 7 8 - 4 5 4 7 - 8 c 3 9 - 2 9 b 8 9 a 1 1 d 7 2 a "   n a m e = " W o r k s p a c e I d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 O C _ U K ! 3 8 6 3 8 2 0 < / f i e l d >  
                     < f i e l d   i d = " d 8 d 8 a 1 b 7 - 2 9 f 2 - 4 1 8 4 - b 4 b b - 9 4 e 8 6 8 1 1 b 1 d c "   n a m e = " D o c F o l d e r I d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 O C _ U K ! 3 8 6 3 8 2 1 < / f i e l d >  
                     < f i e l d   i d = " a 1 f 2 3 1 e a - a 0 0 f - 4 6 0 6 - 9 f a b - d 2 a c d 8 5 9 d 3 a d "   n a m e = " D o c N u m b e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 1 1 8 2 3 5 0 7 1 < / f i e l d >  
                     < f i e l d   i d = " c 9 0 9 4 b 9 c - 5 2 f d - 4 4 0 3 - b b 8 3 - 9 b b 3 a b 5 3 6 8 a d "   n a m e = " D o c V e r s i o n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 1 < / f i e l d >  
                     < f i e l d   i d = " 7 2 9 0 4 a 4 7 - 5 7 8 0 - 4 5 9 c - b e 7 a - 4 4 8 f 9 a d 8 d 6 b 4 "   n a m e = " D o c I d F o r m a t "   t y p e = " "   o r d e r = " 9 9 9 "   e n t i t y I d = " 1 e b f a c 2 7 - 7 c 3 8 - 4 3 9 2 - 9 b a 2 - e 9 e 5 7 4 f 8 d 2 d 0 "   l i n k e d E n t i t y I d = " 1 e b f a c 2 7 - 7 c 3 8 - 4 3 9 2 - 9 b a 2 - e 9 e 5 7 4 f 8 d 2 d 0 "   l i n k e d F i e l d I d = " 0 0 0 0 0 0 0 0 - 0 0 0 0 - 0 0 0 0 - 0 0 0 0 - 0 0 0 0 0 0 0 0 0 0 0 0 "   l i n k e d F i e l d I n d e x = " 0 "   i n d e x = " 0 "   f i e l d T y p e = " q u e s t i o n "   f o r m a t E v a l u a t o r T y p e = " e x p r e s s i o n "   h i d d e n = " f a l s e " / >  
                     < f i e l d   i d = " 9 0 1 6 3 5 3 d - 0 a b 3 - 4 5 1 f - 9 8 2 8 - 3 f e e 9 6 c f 6 8 b a "   n a m e = " C o n n e c t e d "   t y p e = " S y s t e m . B o o l e a n ,   m s c o r l i b ,   V e r s i o n = 4 . 0 . 0 . 0 ,   C u l t u r e = n e u t r a l ,   P u b l i c K e y T o k e n = b 7 7 a 5 c 5 6 1 9 3 4 e 0 8 9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 T r u e < / f i e l d >  
                     < f i e l d   i d = " 2 4 0 3 d 3 4 2 - 5 3 3 b - 4 5 e 7 - 8 4 b 2 - 6 2 d 6 8 1 2 9 0 4 8 5 "   n a m e = " C r e a t e   n e w   v e r s i o n "   t y p e = " S y s t e m . B o o l e a n ,   m s c o r l i b ,   V e r s i o n = 4 . 0 . 0 . 0 ,   C u l t u r e = n e u t r a l ,   P u b l i c K e y T o k e n = b 7 7 a 5 c 5 6 1 9 3 4 e 0 8 9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 F a l s e < / f i e l d >  
                     < f i e l d   i d = " 0 a c 0 d 9 8 3 - 7 d 0 f - 4 0 b 2 - a e 0 2 - c 4 6 9 a d 3 7 b 7 f e "   n a m e = " R e f r e s h T r i g g e r F i e l d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0 6 3 5 d f 7 - 3 c 7 1 - 4 e b c - 9 b 8 6 - 0 d d d f e a 3 d 5 3 6 "   n a m e = " R e f r e s h O n S a v e A s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8 e 8 b 5 8 3 6 - 3 9 1 1 - 4 b a 7 - a 8 c b - 6 5 a 2 4 1 a 1 c 8 7 e "   n a m e = " P r o f i l e F i e l d 1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5 6 3 d b a 8 1 - 2 9 2 6 - 4 7 c 2 - a 4 3 0 - b 4 f 6 2 a 1 e 2 8 1 7 "   n a m e = " P r o f i l e F i e l d 1 D e s c r i p t i o n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c c b 4 a b 0 1 - c c f 4 - 4 5 1 3 - 8 b b c - 6 e f 2 1 4 5 b 1 6 a 6 "   n a m e = " P r o f i l e F i e l d 2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c 0 4 7 b 3 6 9 - 4 d f e - 4 4 6 0 - 8 9 6 1 - 5 e d b 5 3 4 4 7 c f f "   n a m e = " P r o f i l e F i e l d 2 D e s c r i p t i o n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7 5 3 2 7 c a 1 - c 6 c b - 4 7 8 0 - 8 a 2 2 - 2 1 8 1 7 3 d 5 2 c 3 7 "   n a m e = " T y p i s t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 C H A R L I E . H E N N I G < / f i e l d >  
                     < f i e l d   i d = " 8 1 e 9 2 d 9 c - b 5 8 3 - 4 e 1 1 - a c a 5 - 6 4 2 d 8 c a e 8 1 5 7 "   n a m e = " S e l e c t e d V a l u e "   t y p e = " "   o r d e r = " 9 9 9 "   e n t i t y I d = " 9 e 7 5 e e 2 e - 5 2 e d - 4 6 1 8 - a 8 1 d - 5 f 9 2 6 3 c 3 4 5 0 3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 F i r m w i d e   ( n o n - s e c t o r   s p e c i f i c ) < / f i e l d >  
                     < f i e l d   i d = " a 8 1 9 4 3 5 9 - 0 f 2 9 - 4 7 5 e - 9 1 b 9 - a f 1 6 6 8 4 c 7 e b c "   n a m e = " S e l e c t e d K e y "   t y p e = " "   o r d e r = " 9 9 9 "   e n t i t y I d = " 9 e 7 5 e e 2 e - 5 2 e d - 4 6 1 8 - a 8 1 d - 5 f 9 2 6 3 c 3 4 5 0 3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 F i r m w i d e   ( n o n - s e c t o r   s p e c i f i c ) < / f i e l d >  
                     < f i e l d   i d = " 0 8 3 d 5 a 5 f - 7 a 4 6 - 4 9 2 7 - a d 1 b - 2 e 7 1 0 3 f 3 6 8 b 1 "   n a m e = " L o g i n "   t y p e = " "   o r d e r = " 9 9 9 "   e n t i t y I d = " f 2 9 4 b 1 d 2 - 1 b 4 5 - 4 e 5 f - 9 4 c 4 - 2 9 5 3 e 5 1 5 0 1 3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 C h a r l i e . H e n n i g < / f i e l d >  
                     < f i e l d   i d = " 5 5 3 e 7 7 1 7 - c 2 8 a - 4 f d c - 9 0 d 4 - 4 a 8 2 3 8 d 3 c f d 7 "   n a m e = " T O C   O n s c r e e n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 T O C   O n s c r e e n < / f i e l d >  
                     < f i e l d   i d = " 1 e 0 4 3 4 f 4 - c 2 f 0 - 4 f d 1 - b 5 0 a - 9 b c b 2 e 3 f 3 5 e 0 "   n a m e = " O C   U R L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 o s b o r n e c l a r k e . c o m < / f i e l d >  
                     < f i e l d   i d = " e 3 1 3 9 d f 6 - 5 c a 5 - 4 9 0 2 - 9 b 9 5 - c 2 b c a 6 9 9 7 b 9 b "   n a m e = " P a g e   N u m b e r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 P a g e   N u m b e r < / f i e l d >  
                     < f i e l d   i d = " 2 c 9 c 7 3 5 f - e e 6 a - 4 b 7 9 - b 3 0 2 - d f d b 7 a 7 1 0 d 6 6 "   n a m e = " O r a n g e   C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 O r a n g e   C < / f i e l d >  
                     < f i e l d   i d = " 1 4 d 1 1 d 4 a - 8 b 7 2 - 4 1 5 7 - 9 4 5 8 - e a b a 6 1 7 4 e 4 e c "   n a m e = " O n s c r e e n   D o t s   W i t h   M a r g i n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 O n s c r e e n   D o t s   W i t h   M a r g i n < / f i e l d >  
                     < f i e l d   i d = " a 8 9 2 6 b a 1 - 7 2 1 c - 4 0 c 7 - b 5 1 2 - 8 6 f 2 f 6 e b 9 b 5 5 "   n a m e = " I m a g e P a t h "   t y p e = " "   o r d e r = " 9 9 9 "   e n t i t y I d = " d 3 f 5 2 f b 5 - e 2 1 a - 4 d e 0 - 8 8 3 a - f f b c b 6 4 6 8 0 6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 C : \ P r o g r a m D a t a \ I p h e l i o n \ O u t l i n e \ I m a g e s \ P o w e r p o i n t \ B a c k g r o u n d s \ O n s c r e e n \ C o v e r s \ F i r m w i d e   ( n o n - s e c t o r   s p e c i f i c ) \ F i r m w i d e   C i t y s c a p e . p n g < / f i e l d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< / d o c u m e n t F r a g m e n t >  
         < d o c u m e n t F r a g m e n t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t a g = " C A 5 7 2 3 5 F 5 E 2 C 4 3 9 C 9 1 3 6 7 7 0 D B 3 B F 4 8 4 C "   n a m e = " L a r g e   t e x t   +   i c o n "   c a t e g o r y = " O C   1 6 : 9 " >  
             < t e m p l a t e   i d = " 7 4 c c e e 8 b - c 6 4 1 - 4 4 e e - 9 8 2 4 - a 0 6 9 4 1 b 2 5 b c a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e n - G B "   o f f i c e I d = " 4 b d 2 d 0 7 9 - 1 6 5 a - 4 3 1 5 - b 1 9 a - 8 8 a 8 8 f 2 2 9 c e e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m l n s = " h t t p : / / i p h e l i o n . c o m / w o r d / o u t l i n e / " >  
                     < l o c a l i z e d P r o f i l e s / >  
                     < f r o m S e a r c h C o n t a c t > t r u e < / f r o m S e a r c h C o n t a c t >  
                     < i d > b 3 2 c f 0 9 7 - a a f c - 4 9 e 7 - 9 2 f 7 - a a b b 7 1 4 3 e 7 7 0 < / i d >  
                     < n a m e > C h a r l i e   H e n n i g < / n a m e >  
                     < i n i t i a l s / >  
                     < p r i m a r y O f f i c e > L o n d o n < / p r i m a r y O f f i c e >  
                     < p r i m a r y O f f i c e I d > 4 b d 2 d 0 7 9 - 1 6 5 a - 4 3 1 5 - b 1 9 a - 8 8 a 8 8 f 2 2 9 c e e < / p r i m a r y O f f i c e I d >  
                     < p r i m a r y L a n g u a g e I s o > e n - G B < / p r i m a r y L a n g u a g e I s o >  
                     < p h o n e N u m b e r F o r m a t > + 4 4   2 0 7   1 0 5   X X X X < / p h o n e N u m b e r F o r m a t >  
                     < f a x N u m b e r F o r m a t > + 4 4   2 0 7   1 0 5   X X X X < / f a x N u m b e r F o r m a t >  
                     < m o b i l e N u m b e r F o r m a t / >  
                     < j o b D e s c r i p t i o n > P a r a l e g a l < / j o b D e s c r i p t i o n >  
                     < d e p a r t m e n t > P r o f e s s i o n a l   S u p p o r t < / d e p a r t m e n t >  
                     < e m a i l > c h a r l i e . h e n n i g @ o s b o r n e c l a r k e . c o m < / e m a i l >  
                     < r a w D i r e c t L i n e > 4 4 2 0 7 1 0 5 7 5 2 4 < / r a w D i r e c t L i n e >  
                     < r a w D i r e c t F a x > 4 4 2 0 7 1 0 5 < / r a w D i r e c t F a x >  
                     < m o b i l e / >  
                     < l o g i n > C h a r l i e . H e n n i g < / l o g i n >  
                     < e m p l y e e I d / >  
                     < b a r R e g i s t r a t i o n s / >  
                 < / a u t h o r >  
                 < c o n t e n t C o n t r o l s   x m l n s = " h t t p : / / i p h e l i o n . c o m / w o r d / o u t l i n e / " >  
                     < c o n t e n t C o n t r o l   i d = " 7 4 f 7 8 c 1 3 - f e f c - 4 f 7 7 - a 9 1 4 - 1 d 7 c 6 2 4 2 c f f 0 "   n a m e = " I c o n "   a s s e m b l y = " I p h e l i o n . O u t l i n e . W o r d . d l l "   t y p e = " I p h e l i o n . O u t l i n e . W o r d . R e n d e r e r s . I m a g e R e n d e r e r "   o r d e r = " 3 "   a c t i v e = " t r u e "   e n t i t y I d = " 4 4 1 b c e f f - 7 7 b 8 - 4 f b 6 - 8 d 0 9 - 9 b 0 c 7 8 7 5 a e 4 4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b 4 7 2 6 f b c - 0 f 0 0 - 4 b 0 6 - a 8 d 5 - e a e f 3 8 8 d e 1 9 f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4 . 9 "   g r o u p = " S i z e "   g r o u p O r d e r = " - 1 "   i s G e n e r a t e d = " f a l s e " / >  
                             < p a r a m e t e r   i d = " d 3 d 1 7 1 2 5 - e 7 2 9 - 4 d 4 b - b b a 8 - 0 7 f 6 0 c d e 8 2 a 8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9 . 8 "   g r o u p = " S i z e "   g r o u p O r d e r = " - 1 "   i s G e n e r a t e d = " f a l s e " / >  
                             < p a r a m e t e r   i d = " 6 3 b c c 7 8 4 - 9 a 1 9 - 4 2 1 6 - a a f e - c 1 5 6 7 5 4 2 c 7 f 3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9 2 e 3 c e 2 c - 8 2 2 e - 4 c 7 6 - 8 9 c 9 - 4 8 6 5 b 1 2 2 0 f 0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2 6 3 3 e c f 4 - 9 6 b 5 - 4 a 8 4 - b 5 7 b - e 0 f d c 6 6 2 2 4 0 4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c 4 3 c f 2 9 c - c 7 6 3 - 4 5 4 7 - 8 5 0 d - 4 5 7 6 3 7 f c 2 5 6 e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4 6 d 6 8 e 9 1 - 9 3 1 8 - 4 f c 8 - a 8 d 3 - 1 0 7 d 4 3 c 2 3 0 6 9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d 4 8 2 a c c c - e 8 6 8 - 4 9 3 2 - 8 b 2 8 - b 7 e 2 7 a 4 f 7 8 7 a "   n a m e = " s m a l l   l i n e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s m a l l   l i n e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7 3 1 7 f c 1 9 - 2 4 a 0 - 4 3 d 1 - 8 b a b - 5 c e 1 3 2 6 e 6 f d 1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9 8 6 b 7 7 e 5 - 3 1 c 9 - 4 e 8 4 - 8 2 d 4 - 3 e d 7 1 7 a 1 4 6 5 8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e 8 5 5 a a 4 b - 8 9 a 7 - 4 7 f 9 - 8 7 8 e - b b b 0 7 8 9 d 2 2 a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7 4 9 8 3 9 1 - a d d 2 - 4 e 2 1 - 8 f 3 8 - 5 5 b a 3 e 1 3 e 6 4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6 f c 3 5 5 f e - b 6 5 1 - 4 c f f - 9 8 d 9 - f 9 0 1 a d 6 5 3 0 8 7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4 4 1 b c e f f - 7 7 b 8 - 4 f b 6 - 8 d 0 9 - 9 b 0 c 7 8 7 5 a e 4 4 "   n a m e = " I c o n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6 f 8 d a 5 2 d - 1 1 0 b - 4 1 f e - 8 c 7 0 - 1 8 b d f 8 0 b 0 7 4 6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1 5 4 6 9 d 3 3 - f 3 c 2 - 4 0 d b - b d 6 7 - a f 0 6 0 3 a 9 d 5 3 3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9 e e 4 4 c 9 a - 7 1 f d - 4 8 f e - 9 6 6 0 - 2 0 f f 5 c 1 2 9 a 1 2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0 "   g r o u p O r d e r = " - 1 "   i s G e n e r a t e d = " f a l s e " / >  
                             < p a r a m e t e r   i d = " 3 f 6 2 a a e 6 - 7 2 1 1 - 4 3 2 d - 9 3 3 e - f 7 1 4 c b f 1 c 1 b 0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I c o n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0 e 3 3 8 5 1 7 - 9 a 4 c - 4 7 5 1 - 9 b 3 c - d e 6 6 c 4 5 7 6 6 4 5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4 4 0 "   g r o u p O r d e r = " - 1 "   i s G e n e r a t e d = " f a l s e " / >  
                             < p a r a m e t e r   i d = " 7 f 6 e a b 2 c - d e f 0 - 4 c 4 7 - 9 3 8 a - b 7 f e f 1 7 f 5 a 6 2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d 3 7 b 4 d a 0 - c 7 a 7 - 4 1 3 1 - a 3 4 c - 5 f d 6 a f 7 d 4 4 c 5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d 4 b f b 7 8 1 - f 2 e 7 - 4 3 e d - 8 3 e 0 - d 1 8 7 6 9 1 3 1 6 b 0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f 0 2 0 c 1 a - f 8 2 6 - 4 9 4 c - b b a a - 2 1 0 0 b 3 9 7 7 0 a 7 "   n a m e = " C l i e n t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C l i e n t "   h i d d e n = " f a l s e " > P 5 8 3 5 8 < / f i e l d >  
                     < f i e l d   i d = " d 1 a 0 c 0 3 d - 0 2 5 8 - 4 7 a c - b b 6 d - 4 5 8 a 7 8 e 5 6 4 7 4 "   n a m e = " C l i e n t N a m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C l i e n t N a m e "   h i d d e n = " f a l s e " > C h a r l i e . H e n n i g < / f i e l d >  
                     < f i e l d   i d = " 3 6 2 d d c e b - 8 f c 2 - 4 e a d - b 5 3 5 - e d 9 e 8 3 5 9 8 3 8 4 "   n a m e = " M a t t e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M a t t e r "   h i d d e n = " f a l s e " > 5 8 3 5 8 0 1 < / f i e l d >  
                     < f i e l d   i d = " a 3 e e f 5 1 4 - 2 4 7 f - 4 2 8 1 - b 6 a 2 - 3 b 4 d 3 4 b c 6 8 c f "   n a m e = " M a t t e r N a m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M a t t e r N a m e "   h i d d e n = " f a l s e " > P e r s o n a l   -   C h a r l i e   H e n n i g < / f i e l d >  
                     < f i e l d   i d = " 9 a 9 2 6 9 a e - 1 d 5 b - 4 3 6 5 - 9 d a 1 - 6 3 7 c 5 f 3 3 0 a 8 f "   n a m e = " A u t h o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 C H A R L I E . H E N N I G < / f i e l d >  
                     < f i e l d   i d = " a 0 0 2 e 7 8 a - 8 e 1 8 - 4 3 7 5 - b e f 7 - 9 f 6 8 7 e 9 3 1 f 6 5 "   n a m e = " T i t l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 S i e m e n s   t r a i n i n g < / f i e l d >  
                     < f i e l d   i d = " 6 4 f f 0 0 3 6 - a 6 a f - 4 b 1 1 - a 4 e a - 4 0 2 a 2 f 2 7 3 e 2 1 "   n a m e = " D o c T y p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 P R E S < / f i e l d >  
                     < f i e l d   i d = " 7 a b e a 0 f 8 - 4 6 b 7 - 4 9 6 8 - b b 1 2 - 0 4 a 8 9 9 f 0 d 7 7 8 "   n a m e = " D o c S u b T y p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0 1 a 5 9 1 9 e - 9 f 8 0 - 4 7 f 4 - 9 3 c 4 - a 9 7 8 7 8 0 8 8 c 9 c "   n a m e = " S e r v e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 w o r k . o s b o r n e c l a r k e . c o m < / f i e l d >  
                     < f i e l d   i d = " 2 f e f 3 f 1 9 - 2 3 2 d - 4 1 4 2 - b 5 2 5 - 1 1 d 8 a 7 6 a 6 e 9 b "   n a m e = " L i b r a r y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 O C _ U K < / f i e l d >  
                     < f i e l d   i d = " 3 8 8 a 1 e 1 3 - 9 9 7 8 - 4 5 4 7 - 8 c 3 9 - 2 9 b 8 9 a 1 1 d 7 2 a "   n a m e = " W o r k s p a c e I d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 O C _ U K ! 3 8 6 3 8 2 0 < / f i e l d >  
                     < f i e l d   i d = " d 8 d 8 a 1 b 7 - 2 9 f 2 - 4 1 8 4 - b 4 b b - 9 4 e 8 6 8 1 1 b 1 d c "   n a m e = " D o c F o l d e r I d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 O C _ U K ! 3 8 6 3 8 2 1 < / f i e l d >  
                     < f i e l d   i d = " a 1 f 2 3 1 e a - a 0 0 f - 4 6 0 6 - 9 f a b - d 2 a c d 8 5 9 d 3 a d "   n a m e = " D o c N u m b e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 1 1 8 2 3 5 0 7 1 < / f i e l d >  
                     < f i e l d   i d = " c 9 0 9 4 b 9 c - 5 2 f d - 4 4 0 3 - b b 8 3 - 9 b b 3 a b 5 3 6 8 a d "   n a m e = " D o c V e r s i o n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 1 < / f i e l d >  
                     < f i e l d   i d = " 7 2 9 0 4 a 4 7 - 5 7 8 0 - 4 5 9 c - b e 7 a - 4 4 8 f 9 a d 8 d 6 b 4 "   n a m e = " D o c I d F o r m a t "   t y p e = " "   o r d e r = " 9 9 9 "   e n t i t y I d = " 1 e b f a c 2 7 - 7 c 3 8 - 4 3 9 2 - 9 b a 2 - e 9 e 5 7 4 f 8 d 2 d 0 "   l i n k e d E n t i t y I d = " 1 e b f a c 2 7 - 7 c 3 8 - 4 3 9 2 - 9 b a 2 - e 9 e 5 7 4 f 8 d 2 d 0 "   l i n k e d F i e l d I d = " 0 0 0 0 0 0 0 0 - 0 0 0 0 - 0 0 0 0 - 0 0 0 0 - 0 0 0 0 0 0 0 0 0 0 0 0 "   l i n k e d F i e l d I n d e x = " 0 "   i n d e x = " 0 "   f i e l d T y p e = " q u e s t i o n "   f o r m a t E v a l u a t o r T y p e = " e x p r e s s i o n "   h i d d e n = " f a l s e " / >  
                     < f i e l d   i d = " 9 0 1 6 3 5 3 d - 0 a b 3 - 4 5 1 f - 9 8 2 8 - 3 f e e 9 6 c f 6 8 b a "   n a m e = " C o n n e c t e d "   t y p e = " S y s t e m . B o o l e a n ,   m s c o r l i b ,   V e r s i o n = 4 . 0 . 0 . 0 ,   C u l t u r e = n e u t r a l ,   P u b l i c K e y T o k e n = b 7 7 a 5 c 5 6 1 9 3 4 e 0 8 9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 T r u e < / f i e l d >  
                     < f i e l d   i d = " 2 4 0 3 d 3 4 2 - 5 3 3 b - 4 5 e 7 - 8 4 b 2 - 6 2 d 6 8 1 2 9 0 4 8 5 "   n a m e = " C r e a t e   n e w   v e r s i o n "   t y p e = " S y s t e m . B o o l e a n ,   m s c o r l i b ,   V e r s i o n = 4 . 0 . 0 . 0 ,   C u l t u r e = n e u t r a l ,   P u b l i c K e y T o k e n = b 7 7 a 5 c 5 6 1 9 3 4 e 0 8 9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 F a l s e < / f i e l d >  
                     < f i e l d   i d = " 0 a c 0 d 9 8 3 - 7 d 0 f - 4 0 b 2 - a e 0 2 - c 4 6 9 a d 3 7 b 7 f e "   n a m e = " R e f r e s h T r i g g e r F i e l d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0 6 3 5 d f 7 - 3 c 7 1 - 4 e b c - 9 b 8 6 - 0 d d d f e a 3 d 5 3 6 "   n a m e = " R e f r e s h O n S a v e A s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8 e 8 b 5 8 3 6 - 3 9 1 1 - 4 b a 7 - a 8 c b - 6 5 a 2 4 1 a 1 c 8 7 e "   n a m e = " P r o f i l e F i e l d 1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5 6 3 d b a 8 1 - 2 9 2 6 - 4 7 c 2 - a 4 3 0 - b 4 f 6 2 a 1 e 2 8 1 7 "   n a m e = " P r o f i l e F i e l d 1 D e s c r i p t i o n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c c b 4 a b 0 1 - c c f 4 - 4 5 1 3 - 8 b b c - 6 e f 2 1 4 5 b 1 6 a 6 "   n a m e = " P r o f i l e F i e l d 2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c 0 4 7 b 3 6 9 - 4 d f e - 4 4 6 0 - 8 9 6 1 - 5 e d b 5 3 4 4 7 c f f "   n a m e = " P r o f i l e F i e l d 2 D e s c r i p t i o n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7 5 3 2 7 c a 1 - c 6 c b - 4 7 8 0 - 8 a 2 2 - 2 1 8 1 7 3 d 5 2 c 3 7 "   n a m e = " T y p i s t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 C H A R L I E . H E N N I G < / f i e l d >  
                     < f i e l d   i d = " 8 1 e 9 2 d 9 c - b 5 8 3 - 4 e 1 1 - a c a 5 - 6 4 2 d 8 c a e 8 1 5 7 "   n a m e = " S e l e c t e d V a l u e "   t y p e = " "   o r d e r = " 9 9 9 "   e n t i t y I d = " 9 e 7 5 e e 2 e - 5 2 e d - 4 6 1 8 - a 8 1 d - 5 f 9 2 6 3 c 3 4 5 0 3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 F i r m w i d e   ( n o n - s e c t o r   s p e c i f i c ) < / f i e l d >  
                     < f i e l d   i d = " a 8 1 9 4 3 5 9 - 0 f 2 9 - 4 7 5 e - 9 1 b 9 - a f 1 6 6 8 4 c 7 e b c "   n a m e = " S e l e c t e d K e y "   t y p e = " "   o r d e r = " 9 9 9 "   e n t i t y I d = " 9 e 7 5 e e 2 e - 5 2 e d - 4 6 1 8 - a 8 1 d - 5 f 9 2 6 3 c 3 4 5 0 3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 F i r m w i d e   ( n o n - s e c t o r   s p e c i f i c ) < / f i e l d >  
                     < f i e l d   i d = " 0 8 3 d 5 a 5 f - 7 a 4 6 - 4 9 2 7 - a d 1 b - 2 e 7 1 0 3 f 3 6 8 b 1 "   n a m e = " L o g i n "   t y p e = " "   o r d e r = " 9 9 9 "   e n t i t y I d = " f 2 9 4 b 1 d 2 - 1 b 4 5 - 4 e 5 f - 9 4 c 4 - 2 9 5 3 e 5 1 5 0 1 3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 C h a r l i e . H e n n i g < / f i e l d >  
                     < f i e l d   i d = " 5 5 3 e 7 7 1 7 - c 2 8 a - 4 f d c - 9 0 d 4 - 4 a 8 2 3 8 d 3 c f d 7 "   n a m e = " T O C   O n s c r e e n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 T O C   O n s c r e e n < / f i e l d >  
                     < f i e l d   i d = " 1 e 0 4 3 4 f 4 - c 2 f 0 - 4 f d 1 - b 5 0 a - 9 b c b 2 e 3 f 3 5 e 0 "   n a m e = " O C   U R L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 o s b o r n e c l a r k e . c o m < / f i e l d >  
                     < f i e l d   i d = " e 3 1 3 9 d f 6 - 5 c a 5 - 4 9 0 2 - 9 b 9 5 - c 2 b c a 6 9 9 7 b 9 b "   n a m e = " P a g e   N u m b e r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 P a g e   N u m b e r < / f i e l d >  
                     < f i e l d   i d = " 2 c 9 c 7 3 5 f - e e 6 a - 4 b 7 9 - b 3 0 2 - d f d b 7 a 7 1 0 d 6 6 "   n a m e = " O r a n g e   C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 O r a n g e   C < / f i e l d >  
                     < f i e l d   i d = " 1 4 d 1 1 d 4 a - 8 b 7 2 - 4 1 5 7 - 9 4 5 8 - e a b a 6 1 7 4 e 4 e c "   n a m e = " O n s c r e e n   D o t s   W i t h   M a r g i n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 O n s c r e e n   D o t s   W i t h   M a r g i n < / f i e l d >  
                     < f i e l d   i d = " 4 b 6 6 5 0 7 9 - 5 a e 9 - 4 7 3 1 - b 1 5 e - c d 8 0 b f 9 e f 5 f b "   n a m e = " O n s c r e e n   D o t s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 O n s c r e e n   D o t s < / f i e l d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< / d o c u m e n t F r a g m e n t >  
         < d o c u m e n t F r a g m e n t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t a g = " B 1 0 F 9 E D 8 F C 0 E 4 A 0 7 B 6 0 D C 5 F 1 5 0 D 6 2 E 3 5 "   n a m e = " 6   C V s "   c a t e g o r y = " O C   1 6 : 9 " >  
             < t e m p l a t e   i d = " 8 8 7 6 f a 1 8 - 2 0 6 0 - 4 1 d d - 8 e 1 f - d b c 7 d 7 6 1 0 3 5 0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e n - G B "   o f f i c e I d = " 4 b d 2 d 0 7 9 - 1 6 5 a - 4 3 1 5 - b 1 9 a - 8 8 a 8 8 f 2 2 9 c e e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m l n s = " h t t p : / / i p h e l i o n . c o m / w o r d / o u t l i n e / " >  
                     < l o c a l i z e d P r o f i l e s / >  
                     < f r o m S e a r c h C o n t a c t > t r u e < / f r o m S e a r c h C o n t a c t >  
                     < i d > b 3 2 c f 0 9 7 - a a f c - 4 9 e 7 - 9 2 f 7 - a a b b 7 1 4 3 e 7 7 0 < / i d >  
                     < n a m e > C h a r l i e   H e n n i g < / n a m e >  
                     < i n i t i a l s / >  
                     < p r i m a r y O f f i c e > L o n d o n < / p r i m a r y O f f i c e >  
                     < p r i m a r y O f f i c e I d > 4 b d 2 d 0 7 9 - 1 6 5 a - 4 3 1 5 - b 1 9 a - 8 8 a 8 8 f 2 2 9 c e e < / p r i m a r y O f f i c e I d >  
                     < p r i m a r y L a n g u a g e I s o > e n - G B < / p r i m a r y L a n g u a g e I s o >  
                     < p h o n e N u m b e r F o r m a t > + 4 4   2 0 7   1 0 5   X X X X < / p h o n e N u m b e r F o r m a t >  
                     < f a x N u m b e r F o r m a t > + 4 4   2 0 7   1 0 5   X X X X < / f a x N u m b e r F o r m a t >  
                     < m o b i l e N u m b e r F o r m a t / >  
                     < j o b D e s c r i p t i o n > P a r a l e g a l < / j o b D e s c r i p t i o n >  
                     < d e p a r t m e n t > P r o f e s s i o n a l   S u p p o r t < / d e p a r t m e n t >  
                     < e m a i l > c h a r l i e . h e n n i g @ o s b o r n e c l a r k e . c o m < / e m a i l >  
                     < r a w D i r e c t L i n e > 4 4 2 0 7 1 0 5 7 5 2 4 < / r a w D i r e c t L i n e >  
                     < r a w D i r e c t F a x > 4 4 2 0 7 1 0 5 < / r a w D i r e c t F a x >  
                     < m o b i l e / >  
                     < l o g i n > C h a r l i e . H e n n i g < / l o g i n >  
                     < e m p l y e e I d / >  
                     < b a r R e g i s t r a t i o n s / >  
                 < / a u t h o r >  
                 < c o n t e n t C o n t r o l s   x m l n s = " h t t p : / / i p h e l i o n . c o m / w o r d / o u t l i n e / " >  
                     < c o n t e n t C o n t r o l   i d = " 7 3 0 3 5 9 5 c - 7 f f 6 - 4 d 8 5 - 8 5 1 6 - e b d e 2 c 9 8 8 f b b "   n a m e = " i m g 1 "   a s s e m b l y = " I p h e l i o n . O u t l i n e . P o w e r P o i n t . D L L "   t y p e = " I p h e l i o n . O u t l i n e . P o w e r P o i n t . R e n d e r e r s . I m a g e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8 a c 6 a e 2 3 - 2 2 b 2 - 4 d b 9 - 9 c 4 c - 9 4 4 5 7 d 9 6 e 6 c 8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. 0 6 "   g r o u p = " S i z e "   g r o u p O r d e r = " - 1 "   i s G e n e r a t e d = " f a l s e " / >  
                             < p a r a m e t e r   i d = " 3 f e 5 3 f 3 e - 7 8 a 3 - 4 0 c 8 - 8 e 6 4 - 5 4 0 9 c 5 8 2 0 6 d e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. 0 6 "   g r o u p = " S i z e "   g r o u p O r d e r = " - 1 "   i s G e n e r a t e d = " f a l s e " / >  
                             < p a r a m e t e r   i d = " b 9 5 6 6 c c 1 - b 0 f 0 - 4 0 c c - a f f 4 - 9 1 2 8 5 5 1 a 3 4 2 a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9 b c f b 9 9 3 - 6 d 0 3 - 4 f f c - 9 7 0 8 - d b a f 8 b c 3 f 0 0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0 "   g r o u p O r d e r = " - 1 "   i s G e n e r a t e d = " f a l s e " / >  
                             < p a r a m e t e r   i d = " 8 d 2 1 2 d 9 f - 2 7 b f - 4 7 4 4 - 9 4 2 7 - 2 1 d 2 1 a 1 4 2 4 e b "   n a m e = " U n i t   t y p e "   t y p e = " I p h e l i o n . O u t l i n e . C o r e . E n t i t i e s . U n i t T y p e ,   I p h e l i o n . O u t l i n e . C o r e ,   V e r s i o n = 1 . 7 . 9 . 5 ,   C u l t u r e = n e u t r a l ,   P u b l i c K e y T o k e n = n u l l "   o r d e r = " 1 "   k e y = " u n i t T y p e T y p e "   v a l u e = " C e n t i m e t e r s "   g r o u p = " S i z e "   g r o u p O r d e r = " - 1 "   i s G e n e r a t e d = " f a l s e " / >  
                             < p a r a m e t e r   i d = " f b a 5 6 1 1 0 - 6 5 2 5 - 4 a 9 f - b c 4 4 - 7 b 4 0 b e c 1 8 2 e 6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5 6 2 8 c 9 8 0 - 1 2 7 b - 4 c 4 e - b d 8 0 - b 2 4 7 a b 7 c 8 8 6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5 2 4 8 2 c c 7 - 9 d d 8 - 4 3 4 d - a b b b - 1 b 3 a 5 b 8 0 4 3 6 2 "   n a m e = " i m g 2 "   a s s e m b l y = " I p h e l i o n . O u t l i n e . P o w e r P o i n t . D L L "   t y p e = " I p h e l i o n . O u t l i n e . P o w e r P o i n t . R e n d e r e r s . I m a g e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4 1 3 1 7 b 1 5 - 3 3 f 5 - 4 e 0 e - 8 8 b b - f 9 1 1 c 3 9 2 5 8 1 1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. 0 6 "   g r o u p = " S i z e "   g r o u p O r d e r = " - 1 "   i s G e n e r a t e d = " f a l s e " / >  
                             < p a r a m e t e r   i d = " d 2 2 1 a 1 5 6 - 2 e 5 8 - 4 4 2 4 - 9 d c 1 - 1 9 c e 2 0 b 3 e f 7 e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. 0 6 "   g r o u p = " S i z e "   g r o u p O r d e r = " - 1 "   i s G e n e r a t e d = " f a l s e " / >  
                             < p a r a m e t e r   i d = " d 5 3 1 7 2 6 2 - b 2 8 8 - 4 5 2 1 - 8 1 d f - b 6 a 1 f 2 2 b c f c 1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1 b f 3 2 1 9 0 - 9 4 b 1 - 4 b 4 6 - 9 c 4 f - d e 9 d 3 f c 9 6 9 4 4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1 "   g r o u p O r d e r = " - 1 "   i s G e n e r a t e d = " f a l s e " / >  
                             < p a r a m e t e r   i d = " 2 2 a 5 4 4 4 9 - 0 2 6 b - 4 3 f 5 - b b d f - 4 4 7 1 a 5 c f 2 3 e 3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5 f d b 9 3 d e - 4 2 e f - 4 9 d 5 - 8 6 7 2 - 0 2 7 1 e 2 a f 1 9 3 c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4 4 d a 1 f 0 b - 6 2 a c - 4 6 8 f - b 7 a a - 4 d a 6 a f d 2 b 9 3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f 4 f d 0 8 b e - 9 1 f b - 4 f a 1 - 9 f b 4 - 9 f f 3 5 8 4 d 5 7 3 d "   n a m e = " i m g 3 "   a s s e m b l y = " I p h e l i o n . O u t l i n e . P o w e r P o i n t . D L L "   t y p e = " I p h e l i o n . O u t l i n e . P o w e r P o i n t . R e n d e r e r s . I m a g e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9 6 8 3 3 f c 6 - 0 6 0 9 - 4 b e 1 - 8 3 2 f - 7 e 7 d 3 e 7 e a 0 d 2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. 0 6 "   g r o u p = " S i z e "   g r o u p O r d e r = " - 1 "   i s G e n e r a t e d = " f a l s e " / >  
                             < p a r a m e t e r   i d = " 5 a 5 f c 4 0 4 - e 4 f a - 4 f 7 2 - b c 4 3 - 5 5 0 3 a 1 1 1 8 e d c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. 0 6 "   g r o u p = " S i z e "   g r o u p O r d e r = " - 1 "   i s G e n e r a t e d = " f a l s e " / >  
                             < p a r a m e t e r   i d = " 7 6 6 d 8 0 b 8 - 2 5 e 5 - 4 d c 9 - 8 7 4 b - 3 d e 9 8 3 2 3 7 5 2 d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2 f a 5 2 2 6 9 - 6 c 3 6 - 4 2 1 6 - 9 0 e 3 - 1 b 7 c 1 4 b c c 5 5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2 "   g r o u p O r d e r = " - 1 "   i s G e n e r a t e d = " f a l s e " / >  
                             < p a r a m e t e r   i d = " 0 f b 7 c 6 b 5 - 2 e 0 5 - 4 9 5 1 - 8 f 9 d - f 6 3 d f 4 f 7 2 d d 5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0 2 8 b c d 0 1 - c e b c - 4 6 2 c - 9 4 4 7 - 6 5 e 7 f 7 9 6 f 5 c a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c a b e 8 0 c a - 9 2 4 9 - 4 7 b f - a 5 2 6 - 0 3 d a 0 a 7 e 4 1 4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3 4 d c 7 c e 4 - c a 0 0 - 4 3 c 7 - 8 a e f - a 8 3 6 0 f 1 d b f 3 1 "   n a m e = " i m g 4 "   a s s e m b l y = " I p h e l i o n . O u t l i n e . P o w e r P o i n t . D L L "   t y p e = " I p h e l i o n . O u t l i n e . P o w e r P o i n t . R e n d e r e r s . I m a g e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3 9 3 e 5 6 9 0 - 6 4 1 5 - 4 4 e e - 8 8 e 7 - a 7 b 4 6 3 b f b 7 8 e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. 0 6 "   g r o u p = " S i z e "   g r o u p O r d e r = " - 1 "   i s G e n e r a t e d = " f a l s e " / >  
                             < p a r a m e t e r   i d = " e 1 f b 9 b d f - 0 0 2 9 - 4 7 5 e - 9 c f f - b 1 d 6 9 e 5 d f e a 6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. 0 6 "   g r o u p = " S i z e "   g r o u p O r d e r = " - 1 "   i s G e n e r a t e d = " f a l s e " / >  
                             < p a r a m e t e r   i d = " 7 3 1 5 7 7 9 5 - 2 4 4 e - 4 6 6 1 - 9 2 f d - 6 5 0 6 4 1 7 f 4 9 d e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7 f b 1 8 6 7 1 - 0 5 8 2 - 4 4 1 5 - 8 7 a 7 - 8 4 8 f 4 d a 0 3 0 f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3 "   g r o u p O r d e r = " - 1 "   i s G e n e r a t e d = " f a l s e " / >  
                             < p a r a m e t e r   i d = " 4 f 0 b f 0 6 0 - 8 8 c 4 - 4 7 e c - 9 e e e - 1 8 2 8 e 7 4 7 6 2 e 7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6 6 c 0 9 5 6 2 - 3 1 d f - 4 b d f - a 5 f 4 - 1 2 2 c 9 6 a 5 b b 5 0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5 4 2 a c 7 9 9 - 9 c 2 f - 4 2 4 5 - a 9 5 b - 4 2 0 e 9 5 3 0 0 d f e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9 b 6 5 3 6 1 b - e 0 e 7 - 4 0 7 5 - 9 8 5 b - a 8 5 1 d 6 0 2 a 8 9 7 "   n a m e = " i m g 5 "   a s s e m b l y = " I p h e l i o n . O u t l i n e . P o w e r P o i n t . D L L "   t y p e = " I p h e l i o n . O u t l i n e . P o w e r P o i n t . R e n d e r e r s . I m a g e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3 4 a a 4 b 3 d - 5 d 1 d - 4 f 6 9 - b 5 7 a - 0 5 2 9 2 1 1 b a 9 8 3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. 0 6 "   g r o u p = " S i z e "   g r o u p O r d e r = " - 1 "   i s G e n e r a t e d = " f a l s e " / >  
                             < p a r a m e t e r   i d = " 4 2 0 0 6 e 0 b - 6 6 9 9 - 4 8 f 6 - a 0 f a - a b 4 a 2 5 9 a 8 8 8 f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. 0 6 "   g r o u p = " S i z e "   g r o u p O r d e r = " - 1 "   i s G e n e r a t e d = " f a l s e " / >  
                             < p a r a m e t e r   i d = " a 3 3 b 1 1 2 4 - a 6 f 3 - 4 f f a - 9 3 e 6 - 7 5 1 8 1 6 6 c 7 f 3 a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3 b 6 4 2 1 b 5 - 4 1 1 a - 4 8 c d - a f a d - 7 5 6 f d e 5 7 2 9 1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4 "   g r o u p O r d e r = " - 1 "   i s G e n e r a t e d = " f a l s e " / >  
                             < p a r a m e t e r   i d = " b f f b b 3 c 9 - 6 2 1 3 - 4 4 a 1 - a e b e - d b 7 9 8 3 9 a a d b d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2 2 6 c 9 2 7 7 - 6 4 0 e - 4 5 8 3 - a 5 8 7 - 7 a 3 6 a 2 f c 4 5 2 4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5 e 2 d 5 0 7 2 - 2 0 6 a - 4 1 c 9 - a c f b - 6 7 e a 0 9 b d 9 6 b 5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1 d 9 6 6 9 9 0 - 4 6 c 6 - 4 d 8 f - a 2 1 3 - 5 9 7 4 7 c d 9 b a d 7 "   n a m e = " i m g 6 "   a s s e m b l y = " I p h e l i o n . O u t l i n e . P o w e r P o i n t . D L L "   t y p e = " I p h e l i o n . O u t l i n e . P o w e r P o i n t . R e n d e r e r s . I m a g e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a 4 2 7 0 3 9 c - 4 d c c - 4 4 1 5 - b 4 e 8 - 9 f c 6 5 7 7 1 e 5 c c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. 0 6 "   g r o u p = " S i z e "   g r o u p O r d e r = " - 1 "   i s G e n e r a t e d = " f a l s e " / >  
                             < p a r a m e t e r   i d = " f b b 5 8 7 2 d - 1 6 7 6 - 4 5 6 7 - 8 e 6 9 - 6 6 1 1 6 f 2 4 b 2 6 7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. 0 6 "   g r o u p = " S i z e "   g r o u p O r d e r = " - 1 "   i s G e n e r a t e d = " f a l s e " / >  
                             < p a r a m e t e r   i d = " 4 1 a f 3 e 6 4 - 9 9 b 1 - 4 a f 3 - b 6 c 5 - b 6 2 f 3 c 7 7 1 f 2 b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5 f c 3 c 1 c 3 - 0 f 9 4 - 4 4 c 4 - b 5 8 6 - a a 0 9 9 b b 6 a 1 d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5 "   g r o u p O r d e r = " - 1 "   i s G e n e r a t e d = " f a l s e " / >  
                             < p a r a m e t e r   i d = " 7 4 2 0 0 c b b - e 2 9 2 - 4 5 f b - 8 4 f 9 - 1 8 f 1 0 c d 5 8 5 e 0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c a 4 2 6 d 2 9 - 8 7 2 a - 4 3 4 9 - b 0 6 8 - e 6 e 1 4 2 0 2 6 2 f 0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f e 3 1 1 d 1 9 - 9 f 4 c - 4 6 5 f - a 1 a b - 9 2 e 4 5 b 3 c 2 8 1 d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8 0 3 7 0 9 7 4 - e b 3 c - 4 5 5 c - 8 3 7 9 - a 1 2 5 4 1 9 9 d 7 e 4 "   n a m e = " C o n t a c t   1 "   a s s e m b l y = " I p h e l i o n . O u t l i n e . W o r d . d l l "   t y p e = " I p h e l i o n . O u t l i n e . W o r d . R e n d e r e r s . T e x t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5 9 4 8 0 0 8 c - 8 6 2 b - 4 f 3 f - b d 8 a - d 8 4 f 4 b f 3 a f b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0 "   g r o u p O r d e r = " - 1 "   i s G e n e r a t e d = " f a l s e " / >  
                             < p a r a m e t e r   i d = " 4 0 d a f 8 0 4 - 1 0 a 9 - 4 a c e - 8 0 b d - 0 f 8 a 7 0 7 8 9 1 b d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1 9 4 7 2 a d 8 - 5 c 6 b - 4 f 0 3 - b 5 c 2 - b 7 f 7 b 6 d a 3 e 8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f 6 7 a 3 a c c - d 8 7 2 - 4 8 c f - b 9 6 3 - a a 4 6 8 1 e b d e 7 0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}   & a m p ; a m p ; a m p ;   & a m p ; q u o t ;   & a m p ; q u o t ;   & a m p ; a m p ; a m p ;   { C o n t a c t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} = & a m p ; q u o t ; & a m p ; q u o t ; ,   & a m p ; q u o t ; & a m p ; q u o t ; ,   { L a b e l s . T e l e p h o n e }   & a m p ; a m p ; a m p ;   { C o n t a c t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8 3 1 1 6 9 e f - f a 3 b - 4 4 d b - 8 3 f 3 - 7 4 3 2 2 8 0 9 3 7 a d "   n a m e = " C o n t a c t   2 "   a s s e m b l y = " I p h e l i o n . O u t l i n e . W o r d . d l l "   t y p e = " I p h e l i o n . O u t l i n e . W o r d . R e n d e r e r s . T e x t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4 2 b 4 1 1 b 1 - 2 0 1 4 - 4 b b 4 - 8 2 1 f - d f b 4 6 a f 8 6 6 b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1 "   g r o u p O r d e r = " - 1 "   i s G e n e r a t e d = " f a l s e " / >  
                             < p a r a m e t e r   i d = " c 8 3 c b 6 f e - d 0 6 8 - 4 3 5 9 - 9 b d 8 - 7 5 8 d 3 2 a 4 3 8 2 9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3 0 3 4 c 2 5 9 - a 0 8 e - 4 a 6 8 - b a 0 d - a c f e 2 1 7 d 4 0 6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0 d 6 9 1 3 d 1 - 7 a 0 f - 4 9 2 e - 8 2 a d - d 0 1 0 d d 3 a e 6 0 e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}   & a m p ; a m p ; a m p ;   & a m p ; q u o t ;   & a m p ; q u o t ;   & a m p ; a m p ; a m p ;   { C o n t a c t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} = & a m p ; q u o t ; & a m p ; q u o t ; ,   & a m p ; q u o t ; & a m p ; q u o t ; ,   { L a b e l s . T e l e p h o n e }   & a m p ; a m p ; a m p ;   { C o n t a c t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c 9 3 c a 0 8 5 - 9 e 1 8 - 4 0 7 0 - a 1 7 e - 3 c 5 0 3 8 7 f 0 3 6 1 "   n a m e = " C o n t a c t   3 "   a s s e m b l y = " I p h e l i o n . O u t l i n e . W o r d . d l l "   t y p e = " I p h e l i o n . O u t l i n e . W o r d . R e n d e r e r s . T e x t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9 3 8 f 2 1 2 3 - c 5 f 9 - 4 f 5 7 - a 1 c 7 - 7 5 c c 4 3 0 8 3 8 a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2 "   g r o u p O r d e r = " - 1 "   i s G e n e r a t e d = " f a l s e " / >  
                             < p a r a m e t e r   i d = " 0 6 9 1 5 8 a d - 0 8 b f - 4 9 b 3 - b 8 f 9 - 3 d f 5 e c 0 a 5 1 3 4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9 8 b 8 8 f 3 5 - 8 a 9 a - 4 2 d 5 - a 5 8 3 - f 3 6 4 4 f 5 6 1 c 7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f 4 f 1 9 e 9 2 - d 5 9 c - 4 e 9 a - b 5 2 8 - 0 c 1 4 3 0 6 e 3 c 5 2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}   & a m p ; a m p ; a m p ;   & a m p ; q u o t ;   & a m p ; q u o t ;   & a m p ; a m p ; a m p ;   { C o n t a c t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} = & a m p ; q u o t ; & a m p ; q u o t ; ,   & a m p ; q u o t ; & a m p ; q u o t ; ,   { L a b e l s . T e l e p h o n e }   & a m p ; a m p ; a m p ;   { C o n t a c t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2 3 8 2 8 b a 2 - 9 e 6 b - 4 c c 7 - 8 d 6 e - 8 f 4 1 4 7 3 b 2 2 c 0 "   n a m e = " C o n t a c t   4 "   a s s e m b l y = " I p h e l i o n . O u t l i n e . W o r d . d l l "   t y p e = " I p h e l i o n . O u t l i n e . W o r d . R e n d e r e r s . T e x t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1 e 5 e 1 b c 8 - b 0 3 9 - 4 5 e 9 - a 2 8 6 - e 9 8 3 d 2 5 e 4 a 9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3 "   g r o u p O r d e r = " - 1 "   i s G e n e r a t e d = " f a l s e " / >  
                             < p a r a m e t e r   i d = " 1 4 2 7 8 7 8 f - 8 a 1 f - 4 3 8 8 - 8 7 6 e - 2 4 1 6 2 d 3 3 4 a b 1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f 7 8 2 c 7 4 - f c b c - 4 9 2 f - 8 c d a - 7 a a c b a d e 2 b 0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9 c 8 4 1 2 8 0 - 8 d f 9 - 4 a 8 f - 8 e 4 2 - 0 1 6 5 4 0 9 e 8 3 9 0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}   & a m p ; a m p ; a m p ;   & a m p ; q u o t ;   & a m p ; q u o t ;   & a m p ; a m p ; a m p ;   { C o n t a c t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} = & a m p ; q u o t ; & a m p ; q u o t ; ,   & a m p ; q u o t ; & a m p ; q u o t ; ,   { L a b e l s . T e l e p h o n e }   & a m p ; a m p ; a m p ;   { C o n t a c t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7 2 4 0 f d a b - 6 3 3 2 - 4 7 9 a - b 0 d 0 - a e 6 0 a 3 c 4 0 6 0 5 "   n a m e = " C o n t a c t   5 "   a s s e m b l y = " I p h e l i o n . O u t l i n e . W o r d . d l l "   t y p e = " I p h e l i o n . O u t l i n e . W o r d . R e n d e r e r s . T e x t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3 f 2 1 6 8 7 1 - 0 4 5 8 - 4 d a 6 - 9 a 5 d - 9 8 c a 5 c 6 e 7 2 8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4 "   g r o u p O r d e r = " - 1 "   i s G e n e r a t e d = " f a l s e " / >  
                             < p a r a m e t e r   i d = " 7 8 0 c 7 9 d 4 - 2 e 8 7 - 4 c 1 9 - a 9 7 1 - 5 7 7 4 a f 9 f d b 0 e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0 3 c c 7 e f - e d 2 4 - 4 8 6 2 - b a d 6 - 7 f 9 c 2 8 7 2 f 5 6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d d 8 6 3 9 2 3 - 6 a 3 e - 4 4 8 e - a e 1 5 - 3 3 5 0 c f 5 4 3 1 e a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}   & a m p ; a m p ; a m p ;   & a m p ; q u o t ;   & a m p ; q u o t ;   & a m p ; a m p ; a m p ;   { C o n t a c t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} = & a m p ; q u o t ; & a m p ; q u o t ; ,   & a m p ; q u o t ; & a m p ; q u o t ; ,   { L a b e l s . T e l e p h o n e }   & a m p ; a m p ; a m p ;   { C o n t a c t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a b d b 3 1 8 9 - d 5 a 6 - 4 d a 4 - a 7 7 1 - 6 4 0 d a b 3 3 2 8 0 c "   n a m e = " C o n t a c t   6 "   a s s e m b l y = " I p h e l i o n . O u t l i n e . W o r d . d l l "   t y p e = " I p h e l i o n . O u t l i n e . W o r d . R e n d e r e r s . T e x t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e d c e 9 9 d c - 7 8 5 1 - 4 6 1 5 - b 9 d 0 - 5 1 f 9 f 7 2 f 1 2 6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5 "   g r o u p O r d e r = " - 1 "   i s G e n e r a t e d = " f a l s e " / >  
                             < p a r a m e t e r   i d = " 9 3 6 a a f b 3 - 5 6 0 1 - 4 e 8 7 - 8 e 4 e - 9 d 1 9 f 8 0 1 0 e 4 7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3 7 3 4 8 1 4 1 - a c 4 1 - 4 0 1 6 - a 3 6 f - d f f 2 7 2 c f 1 c 1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0 3 7 4 3 2 8 a - 2 f f 5 - 4 4 0 5 - 9 8 4 f - 9 0 9 e 4 e 5 7 d f e 4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}   & a m p ; a m p ; a m p ;   & a m p ; q u o t ;   & a m p ; q u o t ;   & a m p ; a m p ; a m p ;   { C o n t a c t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} = & a m p ; q u o t ; & a m p ; q u o t ; ,   & a m p ; q u o t ; & a m p ; q u o t ; ,   { L a b e l s . T e l e p h o n e }   & a m p ; a m p ; a m p ;   { C o n t a c t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a 9 0 b 1 9 d d - 5 1 b a - 4 3 1 d - a f f f - d 8 8 5 3 e 2 0 6 0 5 5 "   n a m e = " C o n t a c t s "   a s s e m b l y = " I p h e l i o n . O u t l i n e . C o n t r o l s . d l l "   t y p e = " I p h e l i o n . O u t l i n e . C o n t r o l s . Q u e s t i o n C o n t r o l s . V i e w M o d e l s . C o n t a c t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d 1 c 4 a b 8 5 - 0 f 8 e - 4 a 6 c - 9 8 d 0 - 3 b 8 9 6 1 8 4 6 4 6 8 "   n a m e = " V i s i b l e "   t y p e = " S y s t e m . B o o l e a n ,   m s c o r l i b ,   V e r s i o n = 4 . 0 . 0 . 0 ,   C u l t u r e = n e u t r a l ,   P u b l i c K e y T o k e n = b 7 7 a 5 c 5 6 1 9 3 4 e 0 8 9 "   o r d e r = " 9 9 9 "   k e y = " s h o w C o m b i n e d N a m e "   v a l u e = " F a l s e "   g r o u p = " C o l u m n   C o m b i n e d   N a m e "   g r o u p O r d e r = " 2 "   i s G e n e r a t e d = " f a l s e " / >  
                             < p a r a m e t e r   i d = " 9 b 0 3 d 7 d e - c 0 e 7 - 4 f 2 7 - b 4 a 5 - d d d 0 e a 2 9 e 0 7 1 "   n a m e = " V i s i b l e "   t y p e = " S y s t e m . B o o l e a n ,   m s c o r l i b ,   V e r s i o n = 4 . 0 . 0 . 0 ,   C u l t u r e = n e u t r a l ,   P u b l i c K e y T o k e n = b 7 7 a 5 c 5 6 1 9 3 4 e 0 8 9 "   o r d e r = " 9 9 9 "   k e y = " s h o w F i r s t N a m e C o l u m n "   v a l u e = " T r u e "   g r o u p = " C o l u m n   F i r s t   N a m e "   g r o u p O r d e r = " 3 "   i s G e n e r a t e d = " f a l s e " / >  
                             < p a r a m e t e r   i d = " 2 8 7 4 b d c 2 - c c 6 2 - 4 5 b d - 9 0 a 3 - c 7 6 e f 8 9 1 f a a 0 "   n a m e = " V i s i b l e "   t y p e = " S y s t e m . B o o l e a n ,   m s c o r l i b ,   V e r s i o n = 4 . 0 . 0 . 0 ,   C u l t u r e = n e u t r a l ,   P u b l i c K e y T o k e n = b 7 7 a 5 c 5 6 1 9 3 4 e 0 8 9 "   o r d e r = " 9 9 9 "   k e y = " s h o w M i d d l e N a m e C o l u m n "   v a l u e = " F a l s e "   g r o u p = " C o l u m n   M i d d l e   N a m e "   g r o u p O r d e r = " 4 "   i s G e n e r a t e d = " f a l s e " / >  
                             < p a r a m e t e r   i d = " 5 6 4 1 4 4 8 8 - 8 f e a - 4 4 5 6 - 8 1 3 c - b a c 7 2 8 7 8 1 e 7 a "   n a m e = " V i s i b l e "   t y p e = " S y s t e m . B o o l e a n ,   m s c o r l i b ,   V e r s i o n = 4 . 0 . 0 . 0 ,   C u l t u r e = n e u t r a l ,   P u b l i c K e y T o k e n = b 7 7 a 5 c 5 6 1 9 3 4 e 0 8 9 "   o r d e r = " 9 9 9 "   k e y = " s h o w L a s t N a m e C o l u m n "   v a l u e = " T r u e "   g r o u p = " C o l u m n   L a s t   N a m e "   g r o u p O r d e r = " 5 "   i s G e n e r a t e d = " f a l s e " / >  
                             < p a r a m e t e r   i d = " b 6 6 8 c 0 c f - c 3 1 c - 4 3 2 1 - a 1 9 8 - a 6 6 1 8 f 6 b b b 5 5 "   n a m e = " V i s i b l e "   t y p e = " S y s t e m . B o o l e a n ,   m s c o r l i b ,   V e r s i o n = 4 . 0 . 0 . 0 ,   C u l t u r e = n e u t r a l ,   P u b l i c K e y T o k e n = b 7 7 a 5 c 5 6 1 9 3 4 e 0 8 9 "   o r d e r = " 9 9 9 "   k e y = " s h o w S u f f i x C o l u m n "   v a l u e = " F a l s e "   g r o u p = " C o l u m n   S u f f i x "   g r o u p O r d e r = " 6 "   i s G e n e r a t e d = " f a l s e " / >  
                             < p a r a m e t e r   i d = " 0 1 5 1 c d 4 0 - f e 6 b - 4 7 5 0 - 8 8 7 b - c 4 d d c 2 c 2 9 0 8 9 "   n a m e = " V i s i b l e "   t y p e = " S y s t e m . B o o l e a n ,   m s c o r l i b ,   V e r s i o n = 4 . 0 . 0 . 0 ,   C u l t u r e = n e u t r a l ,   P u b l i c K e y T o k e n = b 7 7 a 5 c 5 6 1 9 3 4 e 0 8 9 "   o r d e r = " 9 9 9 "   k e y = " s h o w S a l u t a t i o n C o l u m n "   v a l u e = " F a l s e "   g r o u p = " C o l u m n   S a l u t a t i o n "   g r o u p O r d e r = " 7 "   i s G e n e r a t e d = " f a l s e " / >  
                             < p a r a m e t e r   i d = " 1 8 9 8 3 8 f 5 - a b 4 0 - 4 5 9 e - a c 3 f - 7 6 1 d 9 2 4 4 9 1 1 0 "   n a m e = " V i s i b l e "   t y p e = " S y s t e m . B o o l e a n ,   m s c o r l i b ,   V e r s i o n = 4 . 0 . 0 . 0 ,   C u l t u r e = n e u t r a l ,   P u b l i c K e y T o k e n = b 7 7 a 5 c 5 6 1 9 3 4 e 0 8 9 "   o r d e r = " 9 9 9 "   k e y = " s h o w J o b T i t l e C o l u m n "   v a l u e = " T r u e "   g r o u p = " C o l u m n   J o b   T i t l e "   g r o u p O r d e r = " 8 "   i s G e n e r a t e d = " f a l s e " / >  
                             < p a r a m e t e r   i d = " c 9 9 b 8 3 3 c - 0 c b d - 4 4 d 5 - b 2 6 0 - a e 3 6 7 e a 5 4 7 1 c "   n a m e = " V i s i b l e "   t y p e = " S y s t e m . B o o l e a n ,   m s c o r l i b ,   V e r s i o n = 4 . 0 . 0 . 0 ,   C u l t u r e = n e u t r a l ,   P u b l i c K e y T o k e n = b 7 7 a 5 c 5 6 1 9 3 4 e 0 8 9 "   o r d e r = " 9 9 9 "   k e y = " s h o w C o m p a n y C o l u m n "   v a l u e = " F a l s e "   g r o u p = " C o l u m n   C o m p a n y "   g r o u p O r d e r = " 9 "   i s G e n e r a t e d = " f a l s e " / >  
                             < p a r a m e t e r   i d = " 0 a 3 c 9 c 2 7 - 7 f c 2 - 4 a 7 1 - a a 9 6 - b 7 b d d 3 d 0 d d 7 d "   n a m e = " V i s i b l e "   t y p e = " S y s t e m . B o o l e a n ,   m s c o r l i b ,   V e r s i o n = 4 . 0 . 0 . 0 ,   C u l t u r e = n e u t r a l ,   P u b l i c K e y T o k e n = b 7 7 a 5 c 5 6 1 9 3 4 e 0 8 9 "   o r d e r = " 9 9 9 "   k e y = " s h o w T e l e p h o n e C o l u m n "   v a l u e = " T r u e "   g r o u p = " C o l u m n   T e l e p h o n e "   g r o u p O r d e r = " 1 3 "   i s G e n e r a t e d = " f a l s e " / >  
                             < p a r a m e t e r   i d = " 1 0 9 5 9 9 b f - 9 f 9 1 - 4 a 3 f - a d 1 9 - 6 2 a 4 a 3 8 a e c 3 0 "   n a m e = " V i s i b l e "   t y p e = " S y s t e m . B o o l e a n ,   m s c o r l i b ,   V e r s i o n = 4 . 0 . 0 . 0 ,   C u l t u r e = n e u t r a l ,   P u b l i c K e y T o k e n = b 7 7 a 5 c 5 6 1 9 3 4 e 0 8 9 "   o r d e r = " 9 9 9 "   k e y = " s h o w F a x C o l u m n "   v a l u e = " F a l s e "   g r o u p = " C o l u m n   F a x "   g r o u p O r d e r = " 1 4 "   i s G e n e r a t e d = " f a l s e " / >  
                             < p a r a m e t e r   i d = " 5 6 8 6 2 0 0 9 - a 4 9 6 - 4 4 7 c - b 0 3 6 - 3 2 9 d 3 6 c b b 7 f 2 "   n a m e = " V i s i b l e "   t y p e = " S y s t e m . B o o l e a n ,   m s c o r l i b ,   V e r s i o n = 4 . 0 . 0 . 0 ,   C u l t u r e = n e u t r a l ,   P u b l i c K e y T o k e n = b 7 7 a 5 c 5 6 1 9 3 4 e 0 8 9 "   o r d e r = " 9 9 9 "   k e y = " s h o w R e f e r e n c e C o l u m n "   v a l u e = " F a l s e "   g r o u p = " C o l u m n   R e f e r e n c e "   g r o u p O r d e r = " 1 7 "   i s G e n e r a t e d = " f a l s e " / >  
                             < p a r a m e t e r   i d = " d f c 4 d e 7 f - b f 5 2 - 4 7 b e - b 3 0 a - 2 e 6 d 4 0 b 6 0 7 e 1 "   n a m e = " V i s i b l e "   t y p e = " S y s t e m . B o o l e a n ,   m s c o r l i b ,   V e r s i o n = 4 . 0 . 0 . 0 ,   C u l t u r e = n e u t r a l ,   P u b l i c K e y T o k e n = b 7 7 a 5 c 5 6 1 9 3 4 e 0 8 9 "   o r d e r = " 9 9 9 "   k e y = " s h o w T i t l e C o l u m n "   v a l u e = " F a l s e "   g r o u p = " C o l u m n   T i t l e "   g r o u p O r d e r = " 1 "   i s G e n e r a t e d = " f a l s e " / >  
                             < p a r a m e t e r   i d = " 5 d d e 2 f e 8 - 3 1 d a - 4 1 5 7 - b 3 3 d - e 5 f d f 8 d a b 2 3 4 "   n a m e = " V i s i b l e "   t y p e = " S y s t e m . B o o l e a n ,   m s c o r l i b ,   V e r s i o n = 4 . 0 . 0 . 0 ,   C u l t u r e = n e u t r a l ,   P u b l i c K e y T o k e n = b 7 7 a 5 c 5 6 1 9 3 4 e 0 8 9 "   o r d e r = " 9 9 9 "   k e y = " s h o w E m a i l C o l u m n "   v a l u e = " T r u e "   g r o u p = " C o l u m n   E m a i l "   g r o u p O r d e r = " 1 6 "   i s G e n e r a t e d = " f a l s e " / >  
                             < p a r a m e t e r   i d = " 1 7 1 3 3 8 1 1 - c e 8 5 - 4 d 9 b - a 2 9 6 - 9 c 0 c e a e c 5 4 3 e "   n a m e = " V i s i b l e "   t y p e = " S y s t e m . B o o l e a n ,   m s c o r l i b ,   V e r s i o n = 4 . 0 . 0 . 0 ,   C u l t u r e = n e u t r a l ,   P u b l i c K e y T o k e n = b 7 7 a 5 c 5 6 1 9 3 4 e 0 8 9 "   o r d e r = " 9 9 9 "   k e y = " s h o w A d d r e s s C o l u m n "   v a l u e = " F a l s e "   g r o u p = " C o l u m n   A d d r e s s "   g r o u p O r d e r = " 1 1 "   i s G e n e r a t e d = " f a l s e " / >  
                             < p a r a m e t e r   i d = " 7 1 b 0 3 8 e 3 - 6 9 1 a - 4 e 3 a - 8 f 0 e - e a 2 6 f 2 e b 4 c d b "   n a m e = " V i s i b l e "   t y p e = " S y s t e m . B o o l e a n ,   m s c o r l i b ,   V e r s i o n = 4 . 0 . 0 . 0 ,   C u l t u r e = n e u t r a l ,   P u b l i c K e y T o k e n = b 7 7 a 5 c 5 6 1 9 3 4 e 0 8 9 "   o r d e r = " 9 9 9 "   k e y = " s h o w M o b i l e C o l u m n "   v a l u e = " F a l s e "   g r o u p = " C o l u m n   M o b i l e "   g r o u p O r d e r = " 1 5 "   i s G e n e r a t e d = " f a l s e " / >  
                             < p a r a m e t e r   i d = " 7 0 e 3 c 2 0 9 - 7 d f 5 - 4 4 3 f - 8 6 4 e - 1 1 b 2 9 6 5 d d 6 b d "   n a m e = " V i s i b l e "   t y p e = " S y s t e m . B o o l e a n ,   m s c o r l i b ,   V e r s i o n = 4 . 0 . 0 . 0 ,   C u l t u r e = n e u t r a l ,   P u b l i c K e y T o k e n = b 7 7 a 5 c 5 6 1 9 3 4 e 0 8 9 "   o r d e r = " 9 9 9 "   k e y = " s h o w C o u n t r y C o l u m n "   v a l u e = " F a l s e "   g r o u p = " C o l u m n   C o u n t r y "   g r o u p O r d e r = " 1 2 "   i s G e n e r a t e d = " f a l s e " / >  
                             < p a r a m e t e r   i d = " 5 f a a 6 f 1 5 - 4 d 2 b - 4 c 1 e - a 7 2 7 - 8 e 9 2 3 7 e f 3 d 2 f "   n a m e = " V i s i b l e "   t y p e = " S y s t e m . B o o l e a n ,   m s c o r l i b ,   V e r s i o n = 4 . 0 . 0 . 0 ,   C u l t u r e = n e u t r a l ,   P u b l i c K e y T o k e n = b 7 7 a 5 c 5 6 1 9 3 4 e 0 8 9 "   o r d e r = " 9 9 9 "   k e y = " s h o w L o g i n C o l u m n "   v a l u e = " F a l s e "   g r o u p = " C o l u m n   U s e r   N a m e "   g r o u p O r d e r = " 0 "   i s G e n e r a t e d = " f a l s e " / >  
                             < p a r a m e t e r   i d = " 2 c c b b 9 d 3 - 8 1 b 7 - 4 3 1 f - a d 5 3 - 9 b 7 7 1 3 0 0 3 a 3 3 "   n a m e = " V i s i b l e "   t y p e = " S y s t e m . B o o l e a n ,   m s c o r l i b ,   V e r s i o n = 4 . 0 . 0 . 0 ,   C u l t u r e = n e u t r a l ,   P u b l i c K e y T o k e n = b 7 7 a 5 c 5 6 1 9 3 4 e 0 8 9 "   o r d e r = " 9 9 9 "   k e y = " s h o w D e l i v e r y M e t h o d C o l u m n "   v a l u e = " F a l s e "   g r o u p = " C o l u m n   D e l i v e r y   M e t h o d "   g r o u p O r d e r = " 1 0 "   i s G e n e r a t e d = " f a l s e " / >  
                             < p a r a m e t e r   i d = " b 9 f f 5 2 8 7 - 5 2 7 b - 4 b b b - 8 e 9 4 - 7 b 3 4 8 9 2 a 5 f 4 a "   n a m e = " C o n t a c t   r e q u i r e d "   t y p e = " S y s t e m . B o o l e a n ,   m s c o r l i b ,   V e r s i o n = 4 . 0 . 0 . 0 ,   C u l t u r e = n e u t r a l ,   P u b l i c K e y T o k e n = b 7 7 a 5 c 5 6 1 9 3 4 e 0 8 9 "   o r d e r = " 9 9 9 "   k e y = " i t e m R e q u i r e d "   v a l u e = " T r u e "   g r o u p O r d e r = " - 1 "   i s G e n e r a t e d = " f a l s e " / >  
                             < p a r a m e t e r   i d = " 1 7 6 1 9 9 a 1 - b 2 7 c - 4 a 8 f - 9 e 0 a - 8 4 7 a 2 3 7 1 d 2 d 6 "   n a m e = " C a n   u s e r   a d d   c o n t a c t s "   t y p e = " S y s t e m . B o o l e a n ,   m s c o r l i b ,   V e r s i o n = 4 . 0 . 0 . 0 ,   C u l t u r e = n e u t r a l ,   P u b l i c K e y T o k e n = b 7 7 a 5 c 5 6 1 9 3 4 e 0 8 9 "   o r d e r = " 9 9 9 "   k e y = " c a n U s e r A d d I t e m s "   v a l u e = " T r u e "   g r o u p O r d e r = " - 1 "   i s G e n e r a t e d = " f a l s e " / >  
                             < p a r a m e t e r   i d = " 1 b 8 4 0 b c 8 - 4 f 9 5 - 4 e 0 3 - 9 e b e - 2 6 5 a b 1 8 4 b d c 4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M u l t i - c o n t a c t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6 f e e 7 0 4 c - e 4 1 a - 4 0 3 c - b 2 e 2 - f e 5 6 4 3 8 4 7 d 0 9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4 0 0 "   g r o u p O r d e r = " - 1 "   i s G e n e r a t e d = " f a l s e " / >  
                             < p a r a m e t e r   i d = " e 6 6 9 f c 8 1 - e 1 1 8 - 4 4 a 3 - 8 9 e 9 - b 1 e 6 c 9 a 8 f e 0 6 "   n a m e = " H i d e   h e a d e r "   t y p e = " S y s t e m . B o o l e a n ,   m s c o r l i b ,   V e r s i o n = 4 . 0 . 0 . 0 ,   C u l t u r e = n e u t r a l ,   P u b l i c K e y T o k e n = b 7 7 a 5 c 5 6 1 9 3 4 e 0 8 9 "   o r d e r = " 9 9 9 "   k e y = " h i d e H e a d e r "   v a l u e = " F a l s e "   g r o u p O r d e r = " - 1 "   i s G e n e r a t e d = " f a l s e " / >  
                             < p a r a m e t e r   i d = " 5 5 0 d 4 d 1 f - 5 a d 1 - 4 3 1 9 - 8 5 d f - 0 e f b e 8 2 d 2 5 3 3 "   n a m e = " H i d e   r o w   s e a r c h   l a u n c h e r "   t y p e = " S y s t e m . B o o l e a n ,   m s c o r l i b ,   V e r s i o n = 4 . 0 . 0 . 0 ,   C u l t u r e = n e u t r a l ,   P u b l i c K e y T o k e n = b 7 7 a 5 c 5 6 1 9 3 4 e 0 8 9 "   o r d e r = " 9 9 9 "   k e y = " h i d e R o w S e a r c h "   v a l u e = " F a l s e "   g r o u p O r d e r = " - 1 "   i s G e n e r a t e d = " f a l s e " / >  
                             < p a r a m e t e r   i d = " b d c e e 3 9 e - 4 5 3 5 - 4 7 4 3 - 9 6 2 f - 6 e 3 0 c a 0 6 2 8 c c "   n a m e = " W i d t h   t y p e "   t y p e = " I p h e l i o n . O u t l i n e . M o d e l . I n t e r f a c e s . Q u e s t i o n C o n t r o l L a y o u t ,   I p h e l i o n . O u t l i n e . M o d e l ,   V e r s i o n = 1 . 7 . 9 . 5 ,   C u l t u r e = n e u t r a l ,   P u b l i c K e y T o k e n = n u l l "   o r d e r = " 9 9 9 "   k e y = " l a y o u t "   v a l u e = " F u l l "   g r o u p O r d e r = " - 1 "   i s G e n e r a t e d = " f a l s e " / >  
                             < p a r a m e t e r   i d = " 7 5 a 0 e 7 c d - 4 a 6 e - 4 4 3 d - b f 8 b - 9 d c 2 4 a 7 a 7 e 8 7 "   n a m e = " A l l o w   r e o r d e r i n g "   t y p e = " S y s t e m . B o o l e a n ,   m s c o r l i b ,   V e r s i o n = 4 . 0 . 0 . 0 ,   C u l t u r e = n e u t r a l ,   P u b l i c K e y T o k e n = b 7 7 a 5 c 5 6 1 9 3 4 e 0 8 9 "   o r d e r = " 9 9 9 "   k e y = " a l l o w R e o r d e r i n g "   v a l u e = " T r u e "   g r o u p O r d e r = " - 1 "   i s G e n e r a t e d = " f a l s e " / >  
                             < p a r a m e t e r   i d = " 0 a e 9 1 3 0 6 - b 3 f b - 4 2 1 a - a 2 4 7 - a 7 d 6 2 d 8 2 1 4 8 4 "   n a m e = " M a x   a d d r e s s   l i n e s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m a x A d d r e s s L i n e s "   v a l u e = " "   g r o u p = " C o l u m n   A d d r e s s "   g r o u p O r d e r = " 1 1 "   i s G e n e r a t e d = " f a l s e " / >  
                             < p a r a m e t e r   i d = " 1 3 9 3 6 4 2 1 - 2 3 a d - 4 4 9 f - 9 2 e d - b 9 c e 8 6 8 6 9 d 5 7 "   n a m e = " A d d   r o w   t y p e "   t y p e = " I p h e l i o n . O u t l i n e . C o n t r o l s . Q u e s t i o n C o n t r o l s . V i e w M o d e l s . A d d R o w T y p e ,   I p h e l i o n . O u t l i n e . C o n t r o l s ,   V e r s i o n = 1 . 7 . 9 . 5 ,   C u l t u r e = n e u t r a l ,   P u b l i c K e y T o k e n = n u l l "   o r d e r = " 9 9 9 "   k e y = " a d d R o w T y p e "   v a l u e = " S e a r c h "   g r o u p O r d e r = " - 1 "   i s G e n e r a t e d = " f a l s e " / >  
                             < p a r a m e t e r   i d = " 1 0 8 d f 5 0 d - 1 d 2 a - 4 e 7 f - a 9 c 3 - 4 7 d f e 9 e f 0 9 1 7 "   n a m e = " S e a r c h   c o n n e c t o r s "   t y p e = " S y s t e m . S t r i n g ,   m s c o r l i b ,   V e r s i o n = 4 . 0 . 0 . 0 ,   C u l t u r e = n e u t r a l ,   P u b l i c K e y T o k e n = b 7 7 a 5 c 5 6 1 9 3 4 e 0 8 9 "   o r d e r = " 9 9 9 "   k e y = " s e a r c h C o n n e c t o r s "   v a l u e = " 3 "   a r g u m e n t = " S e a r c h F i l t e r L i s t C o n t r o l "   g r o u p O r d e r = " - 1 "   i s G e n e r a t e d = " f a l s e " / >  
                             < p a r a m e t e r   i d = " 4 a 7 4 8 9 d b - 7 9 7 7 - 4 6 1 6 - a 4 0 e - 9 b 4 7 0 e 6 0 a 7 1 8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C o m b i n e d N a m e "   v a l u e = " F a l s e "   g r o u p = " C o l u m n   C o m b i n e d   N a m e "   g r o u p O r d e r = " 2 "   i s G e n e r a t e d = " f a l s e " / >  
                             < p a r a m e t e r   i d = " 7 8 2 b 5 0 b e - c 3 5 d - 4 b d 5 - b 1 a 6 - e a e b 1 b e 4 5 2 2 5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F i r s t N a m e C o l u m n "   v a l u e = " F a l s e "   g r o u p = " C o l u m n   F i r s t   N a m e "   g r o u p O r d e r = " 3 "   i s G e n e r a t e d = " f a l s e " / >  
                             < p a r a m e t e r   i d = " e 2 6 0 9 3 f b - 8 f a 1 - 4 6 3 3 - b 5 9 6 - e 1 b 7 3 4 8 a 2 4 1 6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M i d d l e N a m e C o l u m n "   v a l u e = " F a l s e "   g r o u p = " C o l u m n   M i d d l e   N a m e "   g r o u p O r d e r = " 4 "   i s G e n e r a t e d = " f a l s e " / >  
                             < p a r a m e t e r   i d = " 4 a f 7 f 0 4 d - 3 1 d 6 - 4 8 9 1 - a c 7 e - a d 4 a 7 5 7 7 e 6 8 e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L a s t N a m e C o l u m n "   v a l u e = " F a l s e "   g r o u p = " C o l u m n   L a s t   N a m e "   g r o u p O r d e r = " 5 "   i s G e n e r a t e d = " f a l s e " / >  
                             < p a r a m e t e r   i d = " 9 4 b 1 f 2 c 1 - a d 9 2 - 4 7 6 c - b f a d - 8 2 a a 8 0 e 4 a 9 0 8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S u f f i x C o l u m n "   v a l u e = " F a l s e "   g r o u p = " C o l u m n   S u f f i x "   g r o u p O r d e r = " 6 "   i s G e n e r a t e d = " f a l s e " / >  
                             < p a r a m e t e r   i d = " b 2 7 7 e a f 0 - 6 5 8 2 - 4 b 9 8 - 8 4 8 d - f 4 3 1 9 0 e 7 d 8 5 6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S a l u t a t i o n C o l u m n "   v a l u e = " F a l s e "   g r o u p = " C o l u m n   S a l u t a t i o n "   g r o u p O r d e r = " 7 "   i s G e n e r a t e d = " f a l s e " / >  
                             < p a r a m e t e r   i d = " e b e 7 5 d 3 4 - 5 8 6 6 - 4 d a 2 - b e f 6 - c 8 1 c 3 1 8 9 d 4 6 5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J o b T i t l e C o l u m n "   v a l u e = " F a l s e "   g r o u p = " C o l u m n   J o b   T i t l e "   g r o u p O r d e r = " 8 "   i s G e n e r a t e d = " f a l s e " / >  
                             < p a r a m e t e r   i d = " 4 4 a 5 2 3 d 6 - a d c 1 - 4 d 3 5 - 8 0 b a - 6 3 e 9 b f 4 b e 5 f 7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C o m p a n y C o l u m n "   v a l u e = " F a l s e "   g r o u p = " C o l u m n   C o m p a n y "   g r o u p O r d e r = " 9 "   i s G e n e r a t e d = " f a l s e " / >  
                             < p a r a m e t e r   i d = " 4 9 8 4 c f a 1 - 6 d 1 c - 4 e 1 8 - b 2 b 7 - 4 e 7 e 4 d 3 3 c f 9 a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T e l e p h o n e C o l u m n "   v a l u e = " F a l s e "   g r o u p = " C o l u m n   T e l e p h o n e "   g r o u p O r d e r = " 1 3 "   i s G e n e r a t e d = " f a l s e " / >  
                             < p a r a m e t e r   i d = " 5 d 0 6 d 8 3 8 - 9 c e d - 4 e d 8 - b c c 5 - b 8 5 c 5 1 d 2 a f 5 7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F a x C o l u m n "   v a l u e = " F a l s e "   g r o u p = " C o l u m n   F a x "   g r o u p O r d e r = " 1 4 "   i s G e n e r a t e d = " f a l s e " / >  
                             < p a r a m e t e r   i d = " 5 a 2 8 4 0 6 c - 0 b c 6 - 4 e f a - 9 0 7 8 - a a 8 9 5 1 4 a 7 8 8 5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R e f e r e n c e C o l u m n "   v a l u e = " F a l s e "   g r o u p = " C o l u m n   R e f e r e n c e "   g r o u p O r d e r = " 1 7 "   i s G e n e r a t e d = " f a l s e " / >  
                             < p a r a m e t e r   i d = " d 4 8 c c d 4 6 - 7 c 5 e - 4 c 4 9 - b 0 5 6 - a 5 7 d e e e 9 c 3 5 7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T i t l e C o l u m n "   v a l u e = " F a l s e "   g r o u p = " C o l u m n   T i t l e "   g r o u p O r d e r = " 1 "   i s G e n e r a t e d = " f a l s e " / >  
                             < p a r a m e t e r   i d = " b 5 a 9 f 5 7 a - 5 9 a 8 - 4 2 2 7 - 9 8 a 9 - a 4 c 5 7 4 f 5 6 1 8 4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E m a i l C o l u m n "   v a l u e = " F a l s e "   g r o u p = " C o l u m n   E m a i l "   g r o u p O r d e r = " 1 6 "   i s G e n e r a t e d = " f a l s e " / >  
                             < p a r a m e t e r   i d = " 2 c e a b a b 5 - 8 a 1 a - 4 7 8 5 - 9 a d a - 4 f 2 5 f b 2 c d b f c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D e l i v e r y M e t h o d C o l u m n "   v a l u e = " F a l s e "   g r o u p = " C o l u m n   D e l i v e r y   M e t h o d "   g r o u p O r d e r = " 1 0 "   i s G e n e r a t e d = " f a l s e " / >  
                             < p a r a m e t e r   i d = " 8 7 6 0 f 4 1 7 - 9 6 0 e - 4 a 9 2 - b e 3 f - 5 a c e 1 9 1 f 9 1 9 a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A d d r e s s C o l u m n "   v a l u e = " F a l s e "   g r o u p = " C o l u m n   A d d r e s s "   g r o u p O r d e r = " 1 1 "   i s G e n e r a t e d = " f a l s e " / >  
                             < p a r a m e t e r   i d = " e c f d a d b c - 3 c 2 d - 4 2 a 4 - 9 2 3 4 - 7 4 2 d 0 a 6 1 7 2 5 2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M o b i l e C o l u m n "   v a l u e = " F a l s e "   g r o u p = " C o l u m n   M o b i l e "   g r o u p O r d e r = " 1 5 "   i s G e n e r a t e d = " f a l s e " / >  
                             < p a r a m e t e r   i d = " 7 9 f 0 3 b c 2 - 3 5 f 4 - 4 e 1 4 - 8 7 7 f - 5 4 7 d 6 5 3 f 1 6 0 e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C o u n t r y C o l u m n "   v a l u e = " F a l s e "   g r o u p = " C o l u m n   C o u n t r y "   g r o u p O r d e r = " 1 2 "   i s G e n e r a t e d = " f a l s e " / >  
                             < p a r a m e t e r   i d = " 6 3 d a 4 f c 8 - 0 8 3 9 - 4 2 9 7 - 8 d 9 e - 1 0 4 8 6 3 4 e 7 f 2 f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L o g i n C o l u m n "   v a l u e = " F a l s e "   g r o u p = " C o l u m n   U s e r   N a m e "   g r o u p O r d e r = " 0 "   i s G e n e r a t e d = " f a l s e " / >  
                             < p a r a m e t e r   i d = " 1 6 f f d 2 0 f - d d 9 7 - 4 3 9 1 - b 3 6 1 - 8 7 4 5 9 b 9 9 7 8 4 c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C o m b i n e d N a m e "   v a l u e = " "   g r o u p = " C o l u m n   C o m b i n e d   N a m e "   g r o u p O r d e r = " 2 "   i s G e n e r a t e d = " f a l s e " / >  
                             < p a r a m e t e r   i d = " 0 d 7 6 4 3 6 6 - 2 2 1 2 - 4 2 7 5 - a 1 6 5 - f 2 d c 3 9 0 5 7 0 8 7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F i r s t N a m e C o l u m n "   v a l u e = " "   g r o u p = " C o l u m n   F i r s t   N a m e "   g r o u p O r d e r = " 3 "   i s G e n e r a t e d = " f a l s e " / >  
                             < p a r a m e t e r   i d = " 6 8 2 4 d 0 7 f - 3 8 d f - 4 8 9 4 - b b d e - b 8 d b 5 b 9 0 5 8 b 6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M i d d l e N a m e C o l u m n "   v a l u e = " "   g r o u p = " C o l u m n   M i d d l e   N a m e "   g r o u p O r d e r = " 4 "   i s G e n e r a t e d = " f a l s e " / >  
                             < p a r a m e t e r   i d = " 6 e 8 5 d 1 3 e - 5 7 2 e - 4 d b b - b 4 7 8 - 5 a 9 4 b a c 7 4 2 f 3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L a s t N a m e C o l u m n "   v a l u e = " "   g r o u p = " C o l u m n   L a s t   N a m e "   g r o u p O r d e r = " 5 "   i s G e n e r a t e d = " f a l s e " / >  
                             < p a r a m e t e r   i d = " 9 5 f d 5 a 4 d - 2 8 4 f - 4 1 3 d - 8 b b b - b 6 7 2 9 d 7 b 8 e 8 8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S u f f i x C o l u m n "   v a l u e = " "   g r o u p = " C o l u m n   S u f f i x "   g r o u p O r d e r = " 6 "   i s G e n e r a t e d = " f a l s e " / >  
                             < p a r a m e t e r   i d = " 2 0 8 0 f 7 0 5 - 8 1 b d - 4 b 1 c - b d 0 2 - d 7 1 9 8 5 f 3 f 0 6 4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S a l u t a t i o n C o l u m n "   v a l u e = " "   g r o u p = " C o l u m n   S a l u t a t i o n "   g r o u p O r d e r = " 7 "   i s G e n e r a t e d = " f a l s e " / >  
                             < p a r a m e t e r   i d = " f 4 7 a e 5 e 1 - f 6 3 1 - 4 a 0 f - b 1 d 5 - f 6 0 c e e 3 7 0 8 e 7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J o b T i t l e C o l u m n "   v a l u e = " "   g r o u p = " C o l u m n   J o b   T i t l e "   g r o u p O r d e r = " 8 "   i s G e n e r a t e d = " f a l s e " / >  
                             < p a r a m e t e r   i d = " f 2 0 e a 0 9 d - e a a f - 4 8 7 1 - a d 1 7 - 6 7 5 2 d 9 2 4 f 0 b b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C o m p a n y C o l u m n "   v a l u e = " "   g r o u p = " C o l u m n   C o m p a n y "   g r o u p O r d e r = " 9 "   i s G e n e r a t e d = " f a l s e " / >  
                             < p a r a m e t e r   i d = " 5 0 b b 4 f a 0 - 8 9 0 f - 4 a f 9 - 8 a 7 b - 9 1 8 5 b d 2 b 2 5 d f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T e l e p h o n e C o l u m n "   v a l u e = " "   g r o u p = " C o l u m n   T e l e p h o n e "   g r o u p O r d e r = " 1 3 "   i s G e n e r a t e d = " f a l s e " / >  
                             < p a r a m e t e r   i d = " a e 7 7 f 2 f 6 - 3 f d d - 4 b 6 3 - 8 a f d - b 0 0 2 4 c b 2 5 4 d 9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F a x C o l u m n "   v a l u e = " "   g r o u p = " C o l u m n   F a x "   g r o u p O r d e r = " 1 4 "   i s G e n e r a t e d = " f a l s e " / >  
                             < p a r a m e t e r   i d = " d 3 c 0 7 d b 8 - 0 9 0 f - 4 4 4 f - b b a b - 4 7 5 e 4 5 8 9 6 6 e 7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R e f e r e n c e C o l u m n "   v a l u e = " "   g r o u p = " C o l u m n   R e f e r e n c e "   g r o u p O r d e r = " 1 7 "   i s G e n e r a t e d = " f a l s e " / >  
                             < p a r a m e t e r   i d = " 2 3 7 c d f 3 c - 5 3 7 d - 4 6 b 0 - a 0 c 6 - c 6 2 c 8 d 8 8 2 5 3 e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T i t l e C o l u m n "   v a l u e = " "   g r o u p = " C o l u m n   T i t l e "   g r o u p O r d e r = " 1 "   i s G e n e r a t e d = " f a l s e " / >  
                             < p a r a m e t e r   i d = " 3 5 0 a 6 9 5 b - b a 3 f - 4 5 9 c - a 3 b 0 - c 0 5 d 8 8 1 0 8 2 1 8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E m a i l C o l u m n "   v a l u e = " "   g r o u p = " C o l u m n   E m a i l "   g r o u p O r d e r = " 1 6 "   i s G e n e r a t e d = " f a l s e " / >  
                             < p a r a m e t e r   i d = " 7 3 6 2 0 f d 9 - a 6 7 0 - 4 4 9 d - 9 9 6 9 - 2 7 f d 2 2 7 3 3 d 9 2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D e l i v e r y M e t h o d C o l u m n "   v a l u e = " "   g r o u p = " C o l u m n   D e l i v e r y   M e t h o d "   g r o u p O r d e r = " 1 0 "   i s G e n e r a t e d = " f a l s e " / >  
                             < p a r a m e t e r   i d = " b 6 b 1 d 8 7 4 - 6 4 c 0 - 4 1 d 3 - b 7 0 e - 6 1 6 0 3 c 0 3 e f a 5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A d d r e s s C o l u m n "   v a l u e = " "   g r o u p = " C o l u m n   A d d r e s s "   g r o u p O r d e r = " 1 1 "   i s G e n e r a t e d = " f a l s e " / >  
                             < p a r a m e t e r   i d = " 3 7 6 b a 9 c d - a 7 b 2 - 4 c 3 7 - b f a c - 4 4 f 5 9 b 8 6 8 9 9 5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M o b i l e C o l u m n "   v a l u e = " "   g r o u p = " C o l u m n   M o b i l e "   g r o u p O r d e r = " 1 5 "   i s G e n e r a t e d = " f a l s e " / >  
                             < p a r a m e t e r   i d = " 4 f f 5 b 1 b 5 - d 3 f 4 - 4 6 8 d - a c 7 a - 5 1 d 0 f c 5 7 5 c 8 b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C o u n t r y C o l u m n "   v a l u e = " "   g r o u p = " C o l u m n   C o u n t r y "   g r o u p O r d e r = " 1 2 "   i s G e n e r a t e d = " f a l s e " / >  
                             < p a r a m e t e r   i d = " 6 e d 6 c 7 7 b - 9 c b 7 - 4 6 c 9 - a c 9 6 - 7 e 7 9 c 9 8 b 2 a 6 4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L o g i n C o l u m n "   v a l u e = " "   g r o u p = " C o l u m n   U s e r   N a m e "   g r o u p O r d e r = " 0 "   i s G e n e r a t e d = " f a l s e " / >  
                             < p a r a m e t e r   i d = " e d e 6 1 2 a 8 - 2 b 2 e - 4 b 2 5 - b a d 4 - c 0 b 7 8 c 2 b d 5 2 1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C o m b i n e d N a m e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C o m b i n e d   N a m e "   g r o u p O r d e r = " 2 "   i s G e n e r a t e d = " f a l s e " / >  
                             < p a r a m e t e r   i d = " b a 7 0 0 7 0 6 - 2 a 0 7 - 4 3 6 a - 9 3 4 0 - 9 5 f 1 c e 0 6 3 e 2 d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F i r s t N a m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F i r s t   N a m e "   g r o u p O r d e r = " 3 "   i s G e n e r a t e d = " f a l s e " / >  
                             < p a r a m e t e r   i d = " a 4 9 2 9 b 6 2 - 7 c f 1 - 4 9 3 7 - a 3 5 0 - 9 b 4 2 b 3 c 3 9 1 0 2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M i d d l e N a m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M i d d l e   N a m e "   g r o u p O r d e r = " 4 "   i s G e n e r a t e d = " f a l s e " / >  
                             < p a r a m e t e r   i d = " 4 4 b 5 e c 9 f - 1 0 f e - 4 c 9 f - a a b b - 9 9 4 1 6 d a c 3 0 4 a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L a s t N a m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L a s t   N a m e "   g r o u p O r d e r = " 5 "   i s G e n e r a t e d = " f a l s e " / >  
                             < p a r a m e t e r   i d = " 5 d 5 7 d 2 5 c - a 3 2 d - 4 a 4 d - b 2 7 7 - 8 e 5 8 7 d d 3 3 0 8 e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S u f f i x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S u f f i x "   g r o u p O r d e r = " 6 "   i s G e n e r a t e d = " f a l s e " / >  
                             < p a r a m e t e r   i d = " 6 9 a 0 4 2 5 f - 4 b e 4 - 4 8 6 1 - a e 5 a - 8 d f a f d 0 9 4 0 3 7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S a l u t a t i o n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S a l u t a t i o n "   g r o u p O r d e r = " 7 "   i s G e n e r a t e d = " f a l s e " / >  
                             < p a r a m e t e r   i d = " d e 8 1 7 0 c f - a 7 d 2 - 4 8 3 c - b 5 a 1 - c 4 b 4 e a f d 8 3 1 7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J o b T i t l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J o b   T i t l e "   g r o u p O r d e r = " 8 "   i s G e n e r a t e d = " f a l s e " / >  
                             < p a r a m e t e r   i d = " 3 6 1 2 a 7 d e - 8 f b 4 - 4 0 d 1 - a 3 e d - 6 c 1 0 7 0 7 8 7 3 f 4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C o m p a n y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C o m p a n y "   g r o u p O r d e r = " 9 "   i s G e n e r a t e d = " f a l s e " / >  
                             < p a r a m e t e r   i d = " e 2 0 1 6 f d 3 - 7 d b f - 4 7 e a - b c 7 9 - d a 6 4 d b 9 0 3 8 e 0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T e l e p h o n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T e l e p h o n e "   g r o u p O r d e r = " 1 3 "   i s G e n e r a t e d = " f a l s e " / >  
                             < p a r a m e t e r   i d = " f 4 d c e d 1 c - b a 2 1 - 4 d 7 a - 9 7 0 f - 2 1 4 2 0 e a 0 8 2 9 a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F a x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F a x "   g r o u p O r d e r = " 1 4 "   i s G e n e r a t e d = " f a l s e " / >  
                             < p a r a m e t e r   i d = " e 5 c 7 b 8 d 7 - a 0 2 9 - 4 3 1 0 - 9 5 2 9 - 5 6 a d 2 6 3 8 8 f e 7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R e f e r e n c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R e f e r e n c e "   g r o u p O r d e r = " 1 7 "   i s G e n e r a t e d = " f a l s e " / >  
                             < p a r a m e t e r   i d = " 1 9 7 4 e 3 e 1 - 5 c 0 c - 4 4 d d - b 3 b 2 - c 8 5 7 3 0 1 3 b b e 5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T i t l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T i t l e "   g r o u p O r d e r = " 1 "   i s G e n e r a t e d = " f a l s e " / >  
                             < p a r a m e t e r   i d = " 6 f 9 2 7 8 a d - 7 f 3 c - 4 6 f 3 - 9 a f c - b d d 1 1 9 d 6 d f a 8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E m a i l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E m a i l "   g r o u p O r d e r = " 1 6 "   i s G e n e r a t e d = " f a l s e " / >  
                             < p a r a m e t e r   i d = " d 1 d 4 c 3 4 6 - 5 4 e b - 4 d 0 1 - a b a 1 - b a 6 f 8 e 9 1 3 2 4 f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A d d r e s s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A d d r e s s "   g r o u p O r d e r = " 1 1 "   i s G e n e r a t e d = " f a l s e " / >  
                             < p a r a m e t e r   i d = " 2 6 0 8 6 f 9 e - 4 f f f - 4 d 3 9 - 9 7 4 c - 1 f 2 c f 7 1 a 9 8 c 3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D e l i v e r y M e t h o d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D e l i v e r y   M e t h o d "   g r o u p O r d e r = " 1 0 "   i s G e n e r a t e d = " f a l s e " / >  
                             < p a r a m e t e r   i d = " 0 5 8 d 6 6 0 7 - a 9 d 8 - 4 0 9 e - a d 5 9 - e 2 7 d 3 5 1 3 f 3 9 e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M o b i l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M o b i l e "   g r o u p O r d e r = " 1 5 "   i s G e n e r a t e d = " f a l s e " / >  
                             < p a r a m e t e r   i d = " 9 4 7 9 e 9 1 9 - 0 e 4 9 - 4 b 5 d - 8 6 3 6 - 2 d e 9 d 6 c 1 4 0 4 4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C o u n t r y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C o u n t r y "   g r o u p O r d e r = " 1 2 "   i s G e n e r a t e d = " f a l s e " / >  
                             < p a r a m e t e r   i d = " e d 3 9 5 e 6 f - 0 f f 4 - 4 6 c 8 - 9 7 5 6 - 2 f f 6 e 7 6 b 8 c c 9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L o g i n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U s e r   N a m e "   g r o u p O r d e r = " 0 "   i s G e n e r a t e d = " f a l s e " / >  
                             < p a r a m e t e r   i d = " b 0 a 8 6 7 7 4 - 8 d 6 8 - 4 1 3 8 - a 7 1 2 - b 3 6 b 1 e 9 e 0 0 d 9 "   n a m e = " V a l u e s "   t y p e = " S y s t e m . S t r i n g ,   m s c o r l i b ,   V e r s i o n = 4 . 0 . 0 . 0 ,   C u l t u r e = n e u t r a l ,   P u b l i c K e y T o k e n = b 7 7 a 5 c 5 6 1 9 3 4 e 0 8 9 "   o r d e r = " 9 9 9 "   k e y = " d e l i v e r y V a l u e s "   v a l u e = " "   a r g u m e n t = " L a b e l S e t I t e m L i s t C o n t r o l "   g r o u p = " C o l u m n   D e l i v e r y   M e t h o d "   g r o u p O r d e r = " 1 0 "   i s G e n e r a t e d = " f a l s e " / >  
                             < p a r a m e t e r   i d = " b 8 3 3 0 4 a 6 - 8 a 0 7 - 4 a 5 f - 8 b 6 e - e 6 a 7 5 7 c d 4 6 2 d "   n a m e = " E m p t y   t e x t "   t y p e = " S y s t e m . S t r i n g ,   m s c o r l i b ,   V e r s i o n = 4 . 0 . 0 . 0 ,   C u l t u r e = n e u t r a l ,   P u b l i c K e y T o k e n = b 7 7 a 5 c 5 6 1 9 3 4 e 0 8 9 "   o r d e r = " 9 9 9 "   k e y = " d e l i v e r y E m p t y T e x t "   v a l u e = " & l t ; ? x m l   v e r s i o n = & q u o t ; 1 . 0 & q u o t ;   e n c o d i n g = & q u o t ; u t f - 1 6 & q u o t ; ? & g t ; & # x A ; & l t ;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l o c a l i z e d S t r i n g & g t ; "   a r g u m e n t = " L o c a l i z e d S t r i n g "   g r o u p = " C o l u m n   D e l i v e r y   M e t h o d "   g r o u p O r d e r = " 1 0 "   i s G e n e r a t e d = " f a l s e " / >  
                             < p a r a m e t e r   i d = " 9 a 8 9 f d 9 4 - 3 d 6 9 - 4 6 f 9 - 8 c 4 9 - d d 6 0 d 6 a 4 d d 2 4 "   n a m e = " I s   e d i t a b l e "   t y p e = " S y s t e m . B o o l e a n ,   m s c o r l i b ,   V e r s i o n = 4 . 0 . 0 . 0 ,   C u l t u r e = n e u t r a l ,   P u b l i c K e y T o k e n = b 7 7 a 5 c 5 6 1 9 3 4 e 0 8 9 "   o r d e r = " 9 9 9 "   k e y = " d e l i v e r y I s E d i t a b l e "   v a l u e = " F a l s e "   g r o u p = " C o l u m n   D e l i v e r y   M e t h o d "   g r o u p O r d e r = " 1 0 "   i s G e n e r a t e d = " f a l s e " / >  
                             < p a r a m e t e r   i d = " 6 d a 0 4 8 5 5 - f d f 9 - 4 3 3 5 - 8 e c a - a 0 e d e 9 8 1 d 5 3 d "   n a m e = " R e p l a c e   v a l u e s   w i t h   l a b e l s "   t y p e = " S y s t e m . B o o l e a n ,   m s c o r l i b ,   V e r s i o n = 4 . 0 . 0 . 0 ,   C u l t u r e = n e u t r a l ,   P u b l i c K e y T o k e n = b 7 7 a 5 c 5 6 1 9 3 4 e 0 8 9 "   o r d e r = " 9 9 9 "   k e y = " d e l i v e r y U s e L a b e l s "   v a l u e = " F a l s e "   g r o u p = " C o l u m n   D e l i v e r y   M e t h o d "   g r o u p O r d e r = " 1 0 "   i s G e n e r a t e d = " f a l s e " / >  
                             < p a r a m e t e r   i d = " 8 2 1 e 6 d f 8 - 3 3 a 1 - 4 5 5 0 - 8 5 7 9 - 3 f 7 3 5 0 e 9 5 2 1 6 "   n a m e = " A u t o   l a u n c h   s e a r c h "   t y p e = " S y s t e m . B o o l e a n ,   m s c o r l i b ,   V e r s i o n = 4 . 0 . 0 . 0 ,   C u l t u r e = n e u t r a l ,   P u b l i c K e y T o k e n = b 7 7 a 5 c 5 6 1 9 3 4 e 0 8 9 "   o r d e r = " 9 9 9 "   k e y = " l a u n c h S e a r c h "   v a l u e = " F a l s e "   g r o u p O r d e r = " - 1 "   i s G e n e r a t e d = " f a l s e " / >  
                             < p a r a m e t e r   i d = " c 9 2 a e 8 c 4 - 7 5 0 8 - 4 f f 3 - 8 c 5 8 - 6 5 e d 0 3 3 6 7 9 7 9 "   n a m e = " M a x   r o w s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m a x R o w s "   v a l u e = " 6 "   g r o u p O r d e r = " - 1 "   i s G e n e r a t e d = " f a l s e " / >  
                             < p a r a m e t e r   i d = " 3 3 8 8 9 1 8 8 - 4 7 e f - 4 9 5 4 - b d f f - 5 b 4 b 7 2 2 6 2 4 6 d "   n a m e = " D i a l o g   t i t l e "   t y p e = " S y s t e m . S t r i n g ,   m s c o r l i b ,   V e r s i o n = 4 . 0 . 0 . 0 ,   C u l t u r e = n e u t r a l ,   P u b l i c K e y T o k e n = b 7 7 a 5 c 5 6 1 9 3 4 e 0 8 9 "   o r d e r = " 9 9 9 "   k e y = " d i a l o g T i t l e "   v a l u e = " "   g r o u p = " O u t l o o k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f 0 2 0 c 1 a - f 8 2 6 - 4 9 4 c - b b a a - 2 1 0 0 b 3 9 7 7 0 a 7 "   n a m e = " C l i e n t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C l i e n t "   h i d d e n = " f a l s e " > P 5 8 3 5 8 < / f i e l d >  
                     < f i e l d   i d = " d 1 a 0 c 0 3 d - 0 2 5 8 - 4 7 a c - b b 6 d - 4 5 8 a 7 8 e 5 6 4 7 4 "   n a m e = " C l i e n t N a m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C l i e n t N a m e "   h i d d e n = " f a l s e " > C h a r l i e . H e n n i g < / f i e l d >  
                     < f i e l d   i d = " 3 6 2 d d c e b - 8 f c 2 - 4 e a d - b 5 3 5 - e d 9 e 8 3 5 9 8 3 8 4 "   n a m e = " M a t t e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M a t t e r "   h i d d e n = " f a l s e " > 5 8 3 5 8 0 1 < / f i e l d >  
                     < f i e l d   i d = " a 3 e e f 5 1 4 - 2 4 7 f - 4 2 8 1 - b 6 a 2 - 3 b 4 d 3 4 b c 6 8 c f "   n a m e = " M a t t e r N a m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M a t t e r N a m e "   h i d d e n = " f a l s e " > P e r s o n a l   -   C h a r l i e   H e n n i g < / f i e l d >  
                     < f i e l d   i d = " 9 a 9 2 6 9 a e - 1 d 5 b - 4 3 6 5 - 9 d a 1 - 6 3 7 c 5 f 3 3 0 a 8 f "   n a m e = " A u t h o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 C H A R L I E . H E N N I G < / f i e l d >  
                     < f i e l d   i d = " a 0 0 2 e 7 8 a - 8 e 1 8 - 4 3 7 5 - b e f 7 - 9 f 6 8 7 e 9 3 1 f 6 5 "   n a m e = " T i t l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 S i e m e n s   t r a i n i n g < / f i e l d >  
                     < f i e l d   i d = " 6 4 f f 0 0 3 6 - a 6 a f - 4 b 1 1 - a 4 e a - 4 0 2 a 2 f 2 7 3 e 2 1 "   n a m e = " D o c T y p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 P R E S < / f i e l d >  
                     < f i e l d   i d = " 7 a b e a 0 f 8 - 4 6 b 7 - 4 9 6 8 - b b 1 2 - 0 4 a 8 9 9 f 0 d 7 7 8 "   n a m e = " D o c S u b T y p e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0 1 a 5 9 1 9 e - 9 f 8 0 - 4 7 f 4 - 9 3 c 4 - a 9 7 8 7 8 0 8 8 c 9 c "   n a m e = " S e r v e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 w o r k . o s b o r n e c l a r k e . c o m < / f i e l d >  
                     < f i e l d   i d = " 2 f e f 3 f 1 9 - 2 3 2 d - 4 1 4 2 - b 5 2 5 - 1 1 d 8 a 7 6 a 6 e 9 b "   n a m e = " L i b r a r y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 O C _ U K < / f i e l d >  
                     < f i e l d   i d = " 3 8 8 a 1 e 1 3 - 9 9 7 8 - 4 5 4 7 - 8 c 3 9 - 2 9 b 8 9 a 1 1 d 7 2 a "   n a m e = " W o r k s p a c e I d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 O C _ U K ! 3 8 6 3 8 2 0 < / f i e l d >  
                     < f i e l d   i d = " d 8 d 8 a 1 b 7 - 2 9 f 2 - 4 1 8 4 - b 4 b b - 9 4 e 8 6 8 1 1 b 1 d c "   n a m e = " D o c F o l d e r I d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 O C _ U K ! 3 8 6 3 8 2 1 < / f i e l d >  
                     < f i e l d   i d = " a 1 f 2 3 1 e a - a 0 0 f - 4 6 0 6 - 9 f a b - d 2 a c d 8 5 9 d 3 a d "   n a m e = " D o c N u m b e r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 1 1 8 2 3 5 0 7 1 < / f i e l d >  
                     < f i e l d   i d = " c 9 0 9 4 b 9 c - 5 2 f d - 4 4 0 3 - b b 8 3 - 9 b b 3 a b 5 3 6 8 a d "   n a m e = " D o c V e r s i o n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 1 < / f i e l d >  
                     < f i e l d   i d = " 7 2 9 0 4 a 4 7 - 5 7 8 0 - 4 5 9 c - b e 7 a - 4 4 8 f 9 a d 8 d 6 b 4 "   n a m e = " D o c I d F o r m a t "   t y p e = " "   o r d e r = " 9 9 9 "   e n t i t y I d = " 1 e b f a c 2 7 - 7 c 3 8 - 4 3 9 2 - 9 b a 2 - e 9 e 5 7 4 f 8 d 2 d 0 "   l i n k e d E n t i t y I d = " 1 e b f a c 2 7 - 7 c 3 8 - 4 3 9 2 - 9 b a 2 - e 9 e 5 7 4 f 8 d 2 d 0 "   l i n k e d F i e l d I d = " 0 0 0 0 0 0 0 0 - 0 0 0 0 - 0 0 0 0 - 0 0 0 0 - 0 0 0 0 0 0 0 0 0 0 0 0 "   l i n k e d F i e l d I n d e x = " 0 "   i n d e x = " 0 "   f i e l d T y p e = " q u e s t i o n "   f o r m a t E v a l u a t o r T y p e = " e x p r e s s i o n "   h i d d e n = " f a l s e " / >  
                     < f i e l d   i d = " 9 0 1 6 3 5 3 d - 0 a b 3 - 4 5 1 f - 9 8 2 8 - 3 f e e 9 6 c f 6 8 b a "   n a m e = " C o n n e c t e d "   t y p e = " S y s t e m . B o o l e a n ,   m s c o r l i b ,   V e r s i o n = 4 . 0 . 0 . 0 ,   C u l t u r e = n e u t r a l ,   P u b l i c K e y T o k e n = b 7 7 a 5 c 5 6 1 9 3 4 e 0 8 9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 T r u e < / f i e l d >  
                     < f i e l d   i d = " 2 4 0 3 d 3 4 2 - 5 3 3 b - 4 5 e 7 - 8 4 b 2 - 6 2 d 6 8 1 2 9 0 4 8 5 "   n a m e = " C r e a t e   n e w   v e r s i o n "   t y p e = " S y s t e m . B o o l e a n ,   m s c o r l i b ,   V e r s i o n = 4 . 0 . 0 . 0 ,   C u l t u r e = n e u t r a l ,   P u b l i c K e y T o k e n = b 7 7 a 5 c 5 6 1 9 3 4 e 0 8 9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 F a l s e < / f i e l d >  
                     < f i e l d   i d = " 0 a c 0 d 9 8 3 - 7 d 0 f - 4 0 b 2 - a e 0 2 - c 4 6 9 a d 3 7 b 7 f e "   n a m e = " R e f r e s h T r i g g e r F i e l d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0 6 3 5 d f 7 - 3 c 7 1 - 4 e b c - 9 b 8 6 - 0 d d d f e a 3 d 5 3 6 "   n a m e = " R e f r e s h O n S a v e A s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8 e 8 b 5 8 3 6 - 3 9 1 1 - 4 b a 7 - a 8 c b - 6 5 a 2 4 1 a 1 c 8 7 e "   n a m e = " P r o f i l e F i e l d 1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5 6 3 d b a 8 1 - 2 9 2 6 - 4 7 c 2 - a 4 3 0 - b 4 f 6 2 a 1 e 2 8 1 7 "   n a m e = " P r o f i l e F i e l d 1 D e s c r i p t i o n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c c b 4 a b 0 1 - c c f 4 - 4 5 1 3 - 8 b b c - 6 e f 2 1 4 5 b 1 6 a 6 "   n a m e = " P r o f i l e F i e l d 2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c 0 4 7 b 3 6 9 - 4 d f e - 4 4 6 0 - 8 9 6 1 - 5 e d b 5 3 4 4 7 c f f "   n a m e = " P r o f i l e F i e l d 2 D e s c r i p t i o n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7 5 3 2 7 c a 1 - c 6 c b - 4 7 8 0 - 8 a 2 2 - 2 1 8 1 7 3 d 5 2 c 3 7 "   n a m e = " T y p i s t "   t y p e = " "   o r d e r = " 9 9 9 "   e n t i t y I d = " 1 e b f a c 2 7 - 7 c 3 8 - 4 3 9 2 - 9 b a 2 - e 9 e 5 7 4 f 8 d 2 d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 C H A R L I E . H E N N I G < / f i e l d >  
                     < f i e l d   i d = " 8 1 e 9 2 d 9 c - b 5 8 3 - 4 e 1 1 - a c a 5 - 6 4 2 d 8 c a e 8 1 5 7 "   n a m e = " S e l e c t e d V a l u e "   t y p e = " "   o r d e r = " 9 9 9 "   e n t i t y I d = " 9 e 7 5 e e 2 e - 5 2 e d - 4 6 1 8 - a 8 1 d - 5 f 9 2 6 3 c 3 4 5 0 3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 F i r m w i d e   ( n o n - s e c t o r   s p e c i f i c ) < / f i e l d >  
                     < f i e l d   i d = " a 8 1 9 4 3 5 9 - 0 f 2 9 - 4 7 5 e - 9 1 b 9 - a f 1 6 6 8 4 c 7 e b c "   n a m e = " S e l e c t e d K e y "   t y p e = " "   o r d e r = " 9 9 9 "   e n t i t y I d = " 9 e 7 5 e e 2 e - 5 2 e d - 4 6 1 8 - a 8 1 d - 5 f 9 2 6 3 c 3 4 5 0 3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 F i r m w i d e   ( n o n - s e c t o r   s p e c i f i c ) < / f i e l d >  
                     < f i e l d   i d = " 0 8 3 d 5 a 5 f - 7 a 4 6 - 4 9 2 7 - a d 1 b - 2 e 7 1 0 3 f 3 6 8 b 1 "   n a m e = " L o g i n "   t y p e = " "   o r d e r = " 9 9 9 "   e n t i t y I d = " f 2 9 4 b 1 d 2 - 1 b 4 5 - 4 e 5 f - 9 4 c 4 - 2 9 5 3 e 5 1 5 0 1 3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 C h a r l i e . H e n n i g < / f i e l d >  
                     < f i e l d   i d = " 5 5 3 e 7 7 1 7 - c 2 8 a - 4 f d c - 9 0 d 4 - 4 a 8 2 3 8 d 3 c f d 7 "   n a m e = " T O C   O n s c r e e n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 T O C   O n s c r e e n < / f i e l d >  
                     < f i e l d   i d = " 1 e 0 4 3 4 f 4 - c 2 f 0 - 4 f d 1 - b 5 0 a - 9 b c b 2 e 3 f 3 5 e 0 "   n a m e = " O C   U R L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 o s b o r n e c l a r k e . c o m < / f i e l d >  
                     < f i e l d   i d = " e 3 1 3 9 d f 6 - 5 c a 5 - 4 9 0 2 - 9 b 9 5 - c 2 b c a 6 9 9 7 b 9 b "   n a m e = " P a g e   N u m b e r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 P a g e   N u m b e r < / f i e l d >  
                     < f i e l d   i d = " 2 c 9 c 7 3 5 f - e e 6 a - 4 b 7 9 - b 3 0 2 - d f d b 7 a 7 1 0 d 6 6 "   n a m e = " O r a n g e   C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 O r a n g e   C < / f i e l d >  
                     < f i e l d   i d = " 1 4 d 1 1 d 4 a - 8 b 7 2 - 4 1 5 7 - 9 4 5 8 - e a b a 6 1 7 4 e 4 e c "   n a m e = " O n s c r e e n   D o t s   W i t h   M a r g i n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 O n s c r e e n   D o t s   W i t h   M a r g i n < / f i e l d >  
                     < f i e l d   i d = " 4 b 6 6 5 0 7 9 - 5 a e 9 - 4 7 3 1 - b 1 5 e - c d 8 0 b f 9 e f 5 f b "   n a m e = " O n s c r e e n   D o t s "   t y p e = " S y s t e m . S t r i n g ,   m s c o r l i b ,   V e r s i o n = 4 . 0 . 0 . 0 ,   C u l t u r e = n e u t r a l ,   P u b l i c K e y T o k e n = b 7 7 a 5 c 5 6 1 9 3 4 e 0 8 9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 O n s c r e e n   D o t s < / f i e l d >  
                     < f i e l d   i d = " f 0 0 e 1 b 4 c - c e b 5 - 4 d f 9 - 8 5 e d - 1 d b 3 2 3 6 8 1 7 2 0 "   n a m e = "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h i d d e n = " f a l s e " > L a u r a   T h o r n t o n < / f i e l d >  
                     < f i e l d   i d = " b d a e 3 b 1 5 - 7 2 b 5 - 4 8 b c - 9 e 3 6 - 3 e f 5 c a 0 7 e e 2 3 "   n a m e = " F o r e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c o i D o c u m e n t F i e l d = " A d d r e s s e e _ F o r e n a m e "   h i d d e n = " f a l s e " > L a u r a < / f i e l d >  
                     < f i e l d   i d = " 0 5 6 e 4 f 5 1 - 9 f d b - 4 8 4 2 - 9 8 e 6 - 5 3 7 a 3 f 9 9 5 c 3 a "   n a m e = " M i d d l e  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c o i D o c u m e n t F i e l d = " A d d r e s s e e _ M i d d l e N a m e "   h i d d e n = " f a l s e " / >  
                     < f i e l d   i d = " 4 5 4 b 5 5 2 8 - 0 d 0 1 - 4 1 3 2 - a d 4 6 - 6 1 f 7 b 7 e 4 4 e 5 1 "   n a m e = " S u r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c o i D o c u m e n t F i e l d = " A d d r e s s e e _ S u r n a m e "   h i d d e n = " f a l s e " > T h o r n t o n < / f i e l d >  
                     < f i e l d   i d = " 0 1 0 6 5 7 3 7 - f 0 5 1 - 4 5 4 5 - a b f 8 - 0 9 8 f a d 9 d 2 9 2 c "   n a m e = " S u f f i x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c o i D o c u m e n t F i e l d = " A d d r e s s e e _ S u f f i x "   h i d d e n = " f a l s e " / >  
                     < f i e l d   i d = " 4 8 2 8 8 0 b c - 0 8 d f - 4 0 e 7 - 9 9 5 2 - 2 2 c c 3 9 7 1 2 2 3 4 "   n a m e = " S a l u t a t i o n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= " D e a r   { A d d r e s s e e _ T i t l e : $ V A L $   } { A d d r e s s e e _ S u r n a m e } "   f o r m a t E v a l u a t o r T y p e = " f o r m a t S t r i n g "   h i d d e n = " f a l s e " > & l t ; T i t l e & g t ;   & l t ; S u r n a m e & g t ; < / f i e l d >  
                     < f i e l d   i d = " 4 e 2 1 8 1 2 3 - 2 9 3 b - 4 f e 1 - 8 2 a d - a 5 5 b 7 5 2 f 6 5 e 2 "   n a m e = " J o b   T i t l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h i d d e n = " f a l s e " > A s s o c i a t e   D i r e c t o r < / f i e l d >  
                     < f i e l d   i d = " 3 c 4 0 6 f 8 3 - c b 8 9 - 4 c a f - 8 3 2 5 - 4 7 f 9 4 e 2 f 2 d c 9 "   n a m e = " D e p a r t m e n t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h i d d e n = " f a l s e " > R e g u l a t o r y   D i s p u t e s < / f i e l d >  
                     < f i e l d   i d = " 4 e c a 2 d b 0 - 0 5 e 5 - 4 f a 9 - a d 2 a - 6 0 f e c e 1 c 9 5 7 9 "   n a m e = " C o m p a n y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c o i D o c u m e n t F i e l d = " A d d r e s s e e _ C o m p a n y "   h i d d e n = " f a l s e " > O s b o r n e   C l a r k e < / f i e l d >  
                     < f i e l d   i d = " c 9 d 1 4 e 8 2 - d d 9 d - 4 2 9 e - 8 3 4 6 - b 3 1 c 0 3 1 7 1 6 0 d "   n a m e = " T e l e p h o n e   N u m b e r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h i d d e n = " f a l s e " > + 4 4   2 0 7   1 0 5   7 8 4 5 < / f i e l d >  
                     < f i e l d   i d = " 1 0 e 7 9 f 0 c - e 1 7 0 - 4 9 c 0 - b 1 3 8 - 5 2 6 a b e 5 4 6 b 4 f "   n a m e = " F a x   N u m b e r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h i d d e n = " f a l s e " / >  
                     < f i e l d   i d = " 5 d 9 8 e 3 3 4 - 4 a f 6 - 4 a b 3 - 8 0 0 4 - 1 7 0 c c e d 3 7 b 2 8 "   n a m e = " R e f e r e n c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h i d d e n = " f a l s e " / >  
                     < f i e l d   i d = " a d 4 7 3 b 1 4 - 4 5 c 6 - 4 7 2 7 - 8 b 7 a - c 0 b 9 e e 6 1 b 6 8 a "   n a m e = " I n i t i a l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c o i D o c u m e n t F i e l d = " A d d r e s s e e _ I n i t i a l "   h i d d e n = " f a l s e " > L < / f i e l d >  
                     < f i e l d   i d = " 4 6 6 8 1 0 d 6 - 4 1 d 8 - 4 d 9 4 - 8 0 b 1 - 1 6 9 5 c 5 c 0 2 f b 5 "   n a m e = " M i d d l e   I n i t i a l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c o i D o c u m e n t F i e l d = " A d d r e s s e e _ M i d d l e I n i t i a l "   h i d d e n = " f a l s e " / >  
                     < f i e l d   i d = " a 4 d 2 d a 0 3 - e d 3 0 - 4 f 0 a - 8 8 3 8 - 0 4 a d 7 8 2 d 0 6 4 e "   n a m e = " T i t l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c o i D o c u m e n t F i e l d = " A d d r e s s e e _ T i t l e "   h i d d e n = " f a l s e " / >  
                     < f i e l d   i d = " 3 8 3 a 6 e 4 c - c 1 3 0 - 4 8 6 d - 9 d 3 f - 9 2 e d b 3 9 d 1 3 d f "   n a m e = " E m a i l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h i d d e n = " f a l s e " > l a u r a . t h o r n t o n @ o s b o r n e c l a r k e . c o m < / f i e l d >  
                     < f i e l d   i d = " c c 2 2 6 c f 8 - d 3 1 1 - 4 d 6 6 - a 9 e c - a 0 f 9 f 3 2 d c e 0 a "   n a m e = " A d d r e s s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c o i D o c u m e n t F i e l d = " A d d r e s s e e _ A d d r e s s "   h i d d e n = " f a l s e " > O n e   L o n d o n   W a l l  
 L o n d o n  
 E C 2 Y   5 E B < / f i e l d >  
                     < f i e l d   i d = " a 6 1 c 9 a 6 6 - 1 5 0 a - 4 6 e 0 - 8 8 e 8 - f b 2 a 8 2 3 5 5 a c 0 "   n a m e = " M o b i l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h i d d e n = " f a l s e " > + 4 4   7 3 9 2   0 9 0   2 5 4 < / f i e l d >  
                     < f i e l d   i d = " a d 5 0 c 8 4 5 - a 1 c 9 - 4 d b 1 - a e 1 4 - 2 a 7 4 0 2 2 2 b 0 e c "   n a m e = " C o u n t r y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h i d d e n = " f a l s e " > U n i t e d   K i n g d o m < / f i e l d >  
                     < f i e l d   i d = " 8 5 8 1 7 9 b d - 4 0 8 a - 4 1 2 8 - a 7 f 8 - f d 2 6 1 d 3 a 2 2 0 c "   n a m e = " O r i g i n a l   S o u r c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h i d d e n = " f a l s e " > I p h e l i o n . O u t l i n e . C o n t r o l s . S e a r c h . A c t i v e D i r e c t o r y C o n t a c t S e a r c h | L a u r a . T h o r n t o n < / f i e l d >  
                     < f i e l d   i d = " a 3 d c 4 2 a 5 - 2 f 2 7 - 4 8 8 b - a 5 f 5 - 9 5 e 5 c a 8 0 9 7 4 7 "   n a m e = " U s e r  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h i d d e n = " f a l s e " > L a u r a . T h o r n t o n < / f i e l d >  
                     < f i e l d   i d = " 3 c 8 5 3 9 9 0 - c 3 9 3 - 4 1 a f - 8 9 3 0 - 8 c 7 2 f f 7 f 8 1 2 8 "   n a m e = " D e l i v e r y   m e t h o d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1 "   f i e l d T y p e = " q u e s t i o n "   f o r m a t E v a l u a t o r T y p e = " f o r m a t S t r i n g "   h i d d e n = " f a l s e " / >  
                     < f i e l d   i d = " f 0 0 e 1 b 4 c - c e b 5 - 4 d f 9 - 8 5 e d - 1 d b 3 2 3 6 8 1 7 2 0 "   n a m e = "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 C a t h e r i n e   W o l f e n d e n < / f i e l d >  
                     < f i e l d   i d = " b d a e 3 b 1 5 - 7 2 b 5 - 4 8 b c - 9 e 3 6 - 3 e f 5 c a 0 7 e e 2 3 "   n a m e = " F o r e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F o r e n a m e "   h i d d e n = " f a l s e " > C a t h e r i n e < / f i e l d >  
                     < f i e l d   i d = " 0 5 6 e 4 f 5 1 - 9 f d b - 4 8 4 2 - 9 8 e 6 - 5 3 7 a 3 f 9 9 5 c 3 a "   n a m e = " M i d d l e  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M i d d l e N a m e "   h i d d e n = " f a l s e " / >  
                     < f i e l d   i d = " 4 5 4 b 5 5 2 8 - 0 d 0 1 - 4 1 3 2 - a d 4 6 - 6 1 f 7 b 7 e 4 4 e 5 1 "   n a m e = " S u r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S u r n a m e "   h i d d e n = " f a l s e " > W o l f e n d e n < / f i e l d >  
                     < f i e l d   i d = " 0 1 0 6 5 7 3 7 - f 0 5 1 - 4 5 4 5 - a b f 8 - 0 9 8 f a d 9 d 2 9 2 c "   n a m e = " S u f f i x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S u f f i x "   h i d d e n = " f a l s e " / >  
                     < f i e l d   i d = " 4 8 2 8 8 0 b c - 0 8 d f - 4 0 e 7 - 9 9 5 2 - 2 2 c c 3 9 7 1 2 2 3 4 "   n a m e = " S a l u t a t i o n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= " D e a r   { A d d r e s s e e _ T i t l e : $ V A L $   } { A d d r e s s e e _ S u r n a m e } "   f o r m a t E v a l u a t o r T y p e = " f o r m a t S t r i n g "   h i d d e n = " f a l s e " > & l t ; T i t l e & g t ;   & l t ; S u r n a m e & g t ; < / f i e l d >  
                     < f i e l d   i d = " 4 e 2 1 8 1 2 3 - 2 9 3 b - 4 f e 1 - 8 2 a d - a 5 5 b 7 5 2 f 6 5 e 2 "   n a m e = " J o b   T i t l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 P a r t n e r < / f i e l d >  
                     < f i e l d   i d = " 3 c 4 0 6 f 8 3 - c b 8 9 - 4 c a f - 8 3 2 5 - 4 7 f 9 4 e 2 f 2 d c 9 "   n a m e = " D e p a r t m e n t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 R e g u l a t o r y   D i s p u t e s < / f i e l d >  
                     < f i e l d   i d = " 4 e c a 2 d b 0 - 0 5 e 5 - 4 f a 9 - a d 2 a - 6 0 f e c e 1 c 9 5 7 9 "   n a m e = " C o m p a n y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C o m p a n y "   h i d d e n = " f a l s e " > O s b o r n e   C l a r k e < / f i e l d >  
                     < f i e l d   i d = " c 9 d 1 4 e 8 2 - d d 9 d - 4 2 9 e - 8 3 4 6 - b 3 1 c 0 3 1 7 1 6 0 d "   n a m e = " T e l e p h o n e   N u m b e r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 + 4 4   1 1 7   9 1 7   3 6 0 0 < / f i e l d >  
                     < f i e l d   i d = " 1 0 e 7 9 f 0 c - e 1 7 0 - 4 9 c 0 - b 1 3 8 - 5 2 6 a b e 5 4 6 b 4 f "   n a m e = " F a x   N u m b e r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5 d 9 8 e 3 3 4 - 4 a f 6 - 4 a b 3 - 8 0 0 4 - 1 7 0 c c e d 3 7 b 2 8 "   n a m e = " R e f e r e n c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d 4 7 3 b 1 4 - 4 5 c 6 - 4 7 2 7 - 8 b 7 a - c 0 b 9 e e 6 1 b 6 8 a "   n a m e = " I n i t i a l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I n i t i a l "   h i d d e n = " f a l s e " > C < / f i e l d >  
                     < f i e l d   i d = " 4 6 6 8 1 0 d 6 - 4 1 d 8 - 4 d 9 4 - 8 0 b 1 - 1 6 9 5 c 5 c 0 2 f b 5 "   n a m e = " M i d d l e   I n i t i a l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M i d d l e I n i t i a l "   h i d d e n = " f a l s e " / >  
                     < f i e l d   i d = " a 4 d 2 d a 0 3 - e d 3 0 - 4 f 0 a - 8 8 3 8 - 0 4 a d 7 8 2 d 0 6 4 e "   n a m e = " T i t l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T i t l e "   h i d d e n = " f a l s e " / >  
                     < f i e l d   i d = " 3 8 3 a 6 e 4 c - c 1 3 0 - 4 8 6 d - 9 d 3 f - 9 2 e d b 3 9 d 1 3 d f "   n a m e = " E m a i l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 c a t h e r i n e . w o l f e n d e n @ o s b o r n e c l a r k e . c o m < / f i e l d >  
                     < f i e l d   i d = " c c 2 2 6 c f 8 - d 3 1 1 - 4 d 6 6 - a 9 e c - a 0 f 9 f 3 2 d c e 0 a "   n a m e = " A d d r e s s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A d d r e s s "   h i d d e n = " f a l s e " > H a l o  
 C o u n t e r s l i p  
 B r i s t o l  
 B S 1   6 A J < / f i e l d >  
                     < f i e l d   i d = " a 6 1 c 9 a 6 6 - 1 5 0 a - 4 6 e 0 - 8 8 e 8 - f b 2 a 8 2 3 5 5 a c 0 "   n a m e = " M o b i l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 + 4 4   7 8 2 7   3 5 1 1 2 6 < / f i e l d >  
                     < f i e l d   i d = " a d 5 0 c 8 4 5 - a 1 c 9 - 4 d b 1 - a e 1 4 - 2 a 7 4 0 2 2 2 b 0 e c "   n a m e = " C o u n t r y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 U n i t e d   K i n g d o m < / f i e l d >  
                     < f i e l d   i d = " 8 5 8 1 7 9 b d - 4 0 8 a - 4 1 2 8 - a 7 f 8 - f d 2 6 1 d 3 a 2 2 0 c "   n a m e = " O r i g i n a l   S o u r c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 I p h e l i o n . O u t l i n e . C o n t r o l s . S e a r c h . A c t i v e D i r e c t o r y C o n t a c t S e a r c h | C a t h e r i n e . W o l f e n d e n < / f i e l d >  
                     < f i e l d   i d = " a 3 d c 4 2 a 5 - 2 f 2 7 - 4 8 8 b - a 5 f 5 - 9 5 e 5 c a 8 0 9 7 4 7 "   n a m e = " U s e r  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 C a t h e r i n e . W o l f e n d e n < / f i e l d >  
                     < f i e l d   i d = " 3 c 8 5 3 9 9 0 - c 3 9 3 - 4 1 a f - 8 9 3 0 - 8 c 7 2 f f 7 f 8 1 2 8 "   n a m e = " D e l i v e r y   m e t h o d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< / d o c u m e n t F r a g m e n t >  
     < / d o c u m e n t F r a g m e n t s >  
 < / d o c u m e n t F r a g m e n t D a t a > 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F3E797321154982784D1B68E93C41" ma:contentTypeVersion="16" ma:contentTypeDescription="Create a new document." ma:contentTypeScope="" ma:versionID="962f9ff72142cfdc3ae5a89deaab9157">
  <xsd:schema xmlns:xsd="http://www.w3.org/2001/XMLSchema" xmlns:xs="http://www.w3.org/2001/XMLSchema" xmlns:p="http://schemas.microsoft.com/office/2006/metadata/properties" xmlns:ns2="ed5205b1-002c-4fa7-9946-11dda463864a" xmlns:ns3="713a21fc-5601-4159-9430-57a6e626e48a" targetNamespace="http://schemas.microsoft.com/office/2006/metadata/properties" ma:root="true" ma:fieldsID="be9ce8912bcf0b6ec784afa8c9782a41" ns2:_="" ns3:_="">
    <xsd:import namespace="ed5205b1-002c-4fa7-9946-11dda463864a"/>
    <xsd:import namespace="713a21fc-5601-4159-9430-57a6e626e4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205b1-002c-4fa7-9946-11dda4638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12f23b-0dde-4d46-bd58-a37ab3ccfb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a21fc-5601-4159-9430-57a6e626e4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99857b-0aa7-479b-bf2a-ad7c1b7d3258}" ma:internalName="TaxCatchAll" ma:showField="CatchAllData" ma:web="713a21fc-5601-4159-9430-57a6e626e4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5205b1-002c-4fa7-9946-11dda463864a">
      <Terms xmlns="http://schemas.microsoft.com/office/infopath/2007/PartnerControls"/>
    </lcf76f155ced4ddcb4097134ff3c332f>
    <TaxCatchAll xmlns="713a21fc-5601-4159-9430-57a6e626e48a" xsi:nil="true"/>
  </documentManagement>
</p:properties>
</file>

<file path=customXml/item7.xml>��< ? x m l   v e r s i o n = " 1 . 0 "   e n c o d i n g = " u t f - 1 6 " ? > < t e m p l a t e F r a g m e n t D a t a   x m l n s : x s d = " h t t p : / / w w w . w 3 . o r g / 2 0 0 1 / X M L S c h e m a "   x m l n s : x s i = " h t t p : / / w w w . w 3 . o r g / 2 0 0 1 / X M L S c h e m a - i n s t a n c e "   x m l n s = " h t t p : / / i p h e l i o n . c o m / w o r d / o u t l i n e / t e m p l a t e F r a g m e n t D a t a " >  
     < t e m p l a t e F r a g m e n t s >  
         < t e m p l a t e F r a g m e n t   d i s p l a y N a m e = " C V s   -   2 "   t y p e I d = " - 1 " >  
             < t e m p l a t e   i d = " c 1 1 e 7 a 0 8 - f 4 9 4 - 4 b e 2 - b f f e - 7 7 7 c e 8 c 9 8 3 6 3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3 5 9 2 c 1 9 2 - 1 7 6 c - 4 9 5 8 - a 5 f 7 - 8 1 2 5 6 7 c f e a 1 0 "   n a m e = " i m g 1 "   a s s e m b l y = " I p h e l i o n . O u t l i n e . P o w e r P o i n t . D L L "   t y p e = " I p h e l i o n . O u t l i n e . P o w e r P o i n t . R e n d e r e r s . I m a g e R e n d e r e r "   o r d e r = " 3 "   a c t i v e = " t r u e "   e n t i t y I d = " 5 3 5 e d 6 4 c - 5 9 d 5 - 4 6 b b - b d b c - f b e c 0 6 7 8 1 d 4 7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V s . F o r e n a m e }   & a m p ;   & q u o t ; . & q u o t ;   & a m p ;   { C V s . S u r n a m e }   & a m p ;   { L a b e l s . C o n t a c t   I m a g e   e x t } & # x A ;     ) , & # x A ;   { L a b e l s . C o n t a c t   I m a g e   p a t h }   & a m p ;   { C V s . F o r e n a m e }   & a m p ;   & q u o t ; . & q u o t ;   & a m p ;   { C V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8 3 b 3 b 2 b 7 - 4 3 4 b - 4 5 2 d - a 2 f 5 - 0 e 3 3 5 7 7 2 b c 7 3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5 "   g r o u p = " S i z e "   g r o u p O r d e r = " - 1 "   i s G e n e r a t e d = " f a l s e " / >  
                             < p a r a m e t e r   i d = " 6 d 3 2 9 1 9 b - 4 6 d 3 - 4 6 e 1 - b 1 9 2 - 4 1 0 5 f 4 4 1 a 6 b 2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5 "   g r o u p = " S i z e "   g r o u p O r d e r = " - 1 "   i s G e n e r a t e d = " f a l s e " / >  
                             < p a r a m e t e r   i d = " 7 8 3 5 c c 1 9 - 0 2 9 3 - 4 6 8 3 - b 0 a d - e 6 1 c 4 2 f a a 0 6 4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1 8 6 1 c e 4 e - 1 b 1 7 - 4 8 8 0 - b 8 0 a - 4 5 9 b 3 6 b d 3 6 b f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0 "   g r o u p O r d e r = " - 1 "   i s G e n e r a t e d = " f a l s e " / >  
                             < p a r a m e t e r   i d = " 1 0 d 7 e 3 8 1 - 1 1 5 6 - 4 6 f 4 - 9 3 c f - 7 4 e c e 6 5 e 1 2 e 2 "   n a m e = " U n i t   t y p e "   t y p e = " I p h e l i o n . O u t l i n e . C o r e . E n t i t i e s . U n i t T y p e ,   I p h e l i o n . O u t l i n e . C o r e ,   V e r s i o n = 1 . 7 . 9 . 5 ,   C u l t u r e = n e u t r a l ,   P u b l i c K e y T o k e n = n u l l "   o r d e r = " 1 "   k e y = " u n i t T y p e T y p e "   v a l u e = " C e n t i m e t e r s "   g r o u p = " S i z e "   g r o u p O r d e r = " - 1 "   i s G e n e r a t e d = " f a l s e " / >  
                             < p a r a m e t e r   i d = " 3 8 1 9 0 d 4 1 - c 0 1 9 - 4 b d a - a c a 0 - 4 7 8 7 7 e a f 1 2 e 7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3 c 8 1 1 9 5 e - 7 e 6 e - 4 6 6 a - 9 6 5 f - 6 9 3 3 7 f f d 4 b a 1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1 c 6 0 e 0 d a - a 0 8 a - 4 9 6 1 - 8 5 4 c - e 1 1 d 7 2 3 4 1 f 2 d "   n a m e = " i m g 2 "   a s s e m b l y = " I p h e l i o n . O u t l i n e . P o w e r P o i n t . D L L "   t y p e = " I p h e l i o n . O u t l i n e . P o w e r P o i n t . R e n d e r e r s . I m a g e R e n d e r e r "   o r d e r = " 3 "   a c t i v e = " t r u e "   e n t i t y I d = " 5 3 5 e d 6 4 c - 5 9 d 5 - 4 6 b b - b d b c - f b e c 0 6 7 8 1 d 4 7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V s . F o r e n a m e }   & a m p ;   & q u o t ; . & q u o t ;   & a m p ;   { C V s . S u r n a m e }   & a m p ;   { L a b e l s . C o n t a c t   I m a g e   e x t } & # x A ;     ) , & # x A ;   { L a b e l s . C o n t a c t   I m a g e   p a t h }   & a m p ;   { C V s . F o r e n a m e }   & a m p ;   & q u o t ; . & q u o t ;   & a m p ;   { C V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1 f 1 4 0 5 b b - 0 7 9 5 - 4 d d 8 - 8 e 5 2 - 0 f 7 9 0 0 0 6 a 5 d 9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5 "   g r o u p = " S i z e "   g r o u p O r d e r = " - 1 "   i s G e n e r a t e d = " f a l s e " / >  
                             < p a r a m e t e r   i d = " e 0 8 a 9 0 2 6 - 4 7 b 5 - 4 c 6 9 - 9 1 4 d - 0 0 4 2 b 9 b 4 3 7 0 e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5 "   g r o u p = " S i z e "   g r o u p O r d e r = " - 1 "   i s G e n e r a t e d = " f a l s e " / >  
                             < p a r a m e t e r   i d = " a e c 9 d 5 c b - 8 1 b 9 - 4 3 a f - 9 a 9 5 - 1 5 d 9 a a e 4 8 6 3 1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e 0 7 4 d 2 3 9 - f 8 9 7 - 4 4 c 4 - b 5 e 0 - 4 6 0 e 4 e 0 b 5 0 a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1 "   g r o u p O r d e r = " - 1 "   i s G e n e r a t e d = " f a l s e " / >  
                             < p a r a m e t e r   i d = " 3 6 c 0 c 8 5 0 - 6 c c a - 4 1 6 a - 9 4 7 9 - c 4 b 8 f 8 9 f f a 1 a "   n a m e = " U n i t   t y p e "   t y p e = " I p h e l i o n . O u t l i n e . C o r e . E n t i t i e s . U n i t T y p e ,   I p h e l i o n . O u t l i n e . C o r e ,   V e r s i o n = 1 . 7 . 9 . 5 ,   C u l t u r e = n e u t r a l ,   P u b l i c K e y T o k e n = n u l l "   o r d e r = " 1 "   k e y = " u n i t T y p e T y p e "   v a l u e = " C e n t i m e t e r s "   g r o u p = " S i z e "   g r o u p O r d e r = " - 1 "   i s G e n e r a t e d = " f a l s e " / >  
                             < p a r a m e t e r   i d = " c 9 a b a 2 1 7 - 2 1 5 c - 4 5 f 9 - a 4 f 9 - 2 7 b 3 3 b f d 6 a e d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7 1 5 e 9 7 e c - 5 9 6 c - 4 f 7 3 - a 6 0 1 - 0 b 0 7 6 3 6 5 3 9 a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0 d 9 7 3 7 3 e - 8 6 7 a - 4 b c f - 8 d 9 4 - c d a b a 4 2 7 e 0 e d "   n a m e = " C V   1 "   a s s e m b l y = " I p h e l i o n . O u t l i n e . W o r d . d l l "   t y p e = " I p h e l i o n . O u t l i n e . W o r d . R e n d e r e r s . T e x t R e n d e r e r "   o r d e r = " 3 "   a c t i v e = " t r u e "   e n t i t y I d = " 5 3 5 e d 6 4 c - 5 9 d 5 - 4 6 b b - b d b c - f b e c 0 6 7 8 1 d 4 7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8 e 4 3 d 3 7 2 - 8 0 9 d - 4 5 4 c - 9 5 4 1 - 8 2 5 8 d f 6 e d d 3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0 "   g r o u p O r d e r = " - 1 "   i s G e n e r a t e d = " f a l s e " / >  
                             < p a r a m e t e r   i d = " f 7 0 5 5 7 d 0 - 3 0 d a - 4 1 b a - b 6 3 a - 0 d 9 7 f 1 b 8 a a 3 1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1 9 a 3 9 5 1 6 - 4 0 b a - 4 d 1 4 - b 4 a 2 - a 2 0 4 9 2 0 b b 1 5 e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b 1 1 7 a f 3 4 - 4 0 3 b - 4 c 2 3 - 8 a e 0 - f 5 9 4 6 8 5 f 0 8 e 2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V s . F o r e n a m e }   & a m p ; a m p ; a m p ;   & a m p ; q u o t ;   & a m p ; q u o t ;   & a m p ; a m p ; a m p ;   { C V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V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V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V s . T e l e p h o n e   N u m b e r } = & a m p ; q u o t ; & a m p ; q u o t ; ,   & a m p ; q u o t ; & a m p ; q u o t ; ,   { L a b e l s . T e l e p h o n e }   & a m p ; a m p ; a m p ;   { C V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V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3 c 2 d 5 9 e f - a d d a - 4 6 1 2 - 9 9 1 c - 0 9 5 0 b 0 b b d b 0 c "   n a m e = " C V   2 "   a s s e m b l y = " I p h e l i o n . O u t l i n e . W o r d . d l l "   t y p e = " I p h e l i o n . O u t l i n e . W o r d . R e n d e r e r s . T e x t R e n d e r e r "   o r d e r = " 3 "   a c t i v e = " t r u e "   e n t i t y I d = " 5 3 5 e d 6 4 c - 5 9 d 5 - 4 6 b b - b d b c - f b e c 0 6 7 8 1 d 4 7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1 d 5 5 1 4 f 2 - e a 0 2 - 4 d b 8 - a b 4 0 - 9 1 b d 0 1 0 1 9 e 0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1 "   g r o u p O r d e r = " - 1 "   i s G e n e r a t e d = " f a l s e " / >  
                             < p a r a m e t e r   i d = " 8 7 8 f 4 8 a 0 - 9 6 b 7 - 4 8 d c - a 7 6 d - 3 2 0 8 8 e 9 c 1 0 d 5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4 a f d 5 7 d 7 - 4 1 0 6 - 4 e e 4 - 9 b f 6 - 5 4 c 8 7 9 9 1 f d 8 5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5 c 3 2 5 c 0 f - 8 6 1 0 - 4 0 e 2 - 9 a a 6 - 6 f b c f 6 4 1 6 b d 4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V s . F o r e n a m e }   & a m p ; a m p ; a m p ;   & a m p ; q u o t ;   & a m p ; q u o t ;   & a m p ; a m p ; a m p ;   { C V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V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V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V s . T e l e p h o n e   N u m b e r } = & a m p ; q u o t ; & a m p ; q u o t ; ,   & a m p ; q u o t ; & a m p ; q u o t ; ,   { L a b e l s . T e l e p h o n e }   & a m p ; a m p ; a m p ;   { C V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V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a 4 e 3 5 a 3 d - 3 4 d a - 4 4 b 2 - b 1 3 d - 7 f 9 9 3 c 6 9 b 9 a 8 "   n a m e = " R e p e a t e r "   a s s e m b l y = " I p h e l i o n . O u t l i n e . W o r d . d l l "   t y p e = " I p h e l i o n . O u t l i n e . W o r d . R e n d e r e r s . B u i l d i n g B l o c k R e n d e r e r "   o r d e r = " 1 "   a c t i v e = " t r u e "   e n t i t y I d = " 5 3 5 e d 6 4 c - 5 9 d 5 - 4 6 b b - b d b c - f b e c 0 6 7 8 1 d 4 7 "   f i e l d I d = " b d a e 3 b 1 5 - 7 2 b 5 - 4 8 b c - 9 e 3 6 - 3 e f 5 c a 0 7 e e 2 3 "   p a r e n t I d = " 0 0 0 0 0 0 0 0 - 0 0 0 0 - 0 0 0 0 - 0 0 0 0 - 0 0 0 0 0 0 0 0 0 0 0 0 "   l e v e l O r d e r = " 1 0 0 "   c o n t r o l T y p e = " b u i l d i n g B l o c k "   c o n t r o l E d i t T y p e = " n o n e "   e n c l o s i n g B o o k m a r k = " f a l s e "   f o r m a t E v a l u a t o r T y p e = " f o r m a t S t r i n g "   t e x t C a s e = " i g n o r e C a s e "   r e m o v e C o n t r o l = " f a l s e "   i g n o r e F o r m a t I f E m p t y = " f a l s e " >  
                         < p a r a m e t e r s /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5 3 5 e d 6 4 c - 5 9 d 5 - 4 6 b b - b d b c - f b e c 0 6 7 8 1 d 4 7 "   n a m e = " C V s "   a s s e m b l y = " I p h e l i o n . O u t l i n e . C o n t r o l s . d l l "   t y p e = " I p h e l i o n . O u t l i n e . C o n t r o l s . Q u e s t i o n C o n t r o l s . V i e w M o d e l s . C o n t a c t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1 e 3 f 5 9 7 c - 4 2 3 7 - 4 9 2 7 - a 3 d 7 - e 9 8 8 7 5 3 c f 4 2 2 "   n a m e = " V i s i b l e "   t y p e = " S y s t e m . B o o l e a n ,   m s c o r l i b ,   V e r s i o n = 4 . 0 . 0 . 0 ,   C u l t u r e = n e u t r a l ,   P u b l i c K e y T o k e n = b 7 7 a 5 c 5 6 1 9 3 4 e 0 8 9 "   o r d e r = " 9 9 9 "   k e y = " s h o w C o m b i n e d N a m e "   v a l u e = " F a l s e "   g r o u p = " C o l u m n   C o m b i n e d   N a m e "   g r o u p O r d e r = " 2 "   i s G e n e r a t e d = " f a l s e " / >  
                             < p a r a m e t e r   i d = " 3 d c 6 b f 9 9 - 2 0 c c - 4 0 5 e - b 2 1 2 - a c 3 d 1 a f a e 8 9 7 "   n a m e = " V i s i b l e "   t y p e = " S y s t e m . B o o l e a n ,   m s c o r l i b ,   V e r s i o n = 4 . 0 . 0 . 0 ,   C u l t u r e = n e u t r a l ,   P u b l i c K e y T o k e n = b 7 7 a 5 c 5 6 1 9 3 4 e 0 8 9 "   o r d e r = " 9 9 9 "   k e y = " s h o w F i r s t N a m e C o l u m n "   v a l u e = " T r u e "   g r o u p = " C o l u m n   F i r s t   N a m e "   g r o u p O r d e r = " 3 "   i s G e n e r a t e d = " f a l s e " / >  
                             < p a r a m e t e r   i d = " 6 3 1 7 1 2 b 7 - 8 1 e 3 - 4 5 7 6 - b f c 2 - b 3 5 0 b d d 8 b 2 6 c "   n a m e = " V i s i b l e "   t y p e = " S y s t e m . B o o l e a n ,   m s c o r l i b ,   V e r s i o n = 4 . 0 . 0 . 0 ,   C u l t u r e = n e u t r a l ,   P u b l i c K e y T o k e n = b 7 7 a 5 c 5 6 1 9 3 4 e 0 8 9 "   o r d e r = " 9 9 9 "   k e y = " s h o w M i d d l e N a m e C o l u m n "   v a l u e = " F a l s e "   g r o u p = " C o l u m n   M i d d l e   N a m e "   g r o u p O r d e r = " 4 "   i s G e n e r a t e d = " f a l s e " / >  
                             < p a r a m e t e r   i d = " 6 b 4 e 9 8 e 0 - 8 8 c 3 - 4 7 9 3 - 8 c 6 d - d 2 e c e a a f 9 2 8 5 "   n a m e = " V i s i b l e "   t y p e = " S y s t e m . B o o l e a n ,   m s c o r l i b ,   V e r s i o n = 4 . 0 . 0 . 0 ,   C u l t u r e = n e u t r a l ,   P u b l i c K e y T o k e n = b 7 7 a 5 c 5 6 1 9 3 4 e 0 8 9 "   o r d e r = " 9 9 9 "   k e y = " s h o w L a s t N a m e C o l u m n "   v a l u e = " T r u e "   g r o u p = " C o l u m n   L a s t   N a m e "   g r o u p O r d e r = " 5 "   i s G e n e r a t e d = " f a l s e " / >  
                             < p a r a m e t e r   i d = " c 7 1 0 f e a 8 - 2 c d f - 4 d 8 7 - 8 4 c 7 - 1 4 b a e d b d 1 2 f 1 "   n a m e = " V i s i b l e "   t y p e = " S y s t e m . B o o l e a n ,   m s c o r l i b ,   V e r s i o n = 4 . 0 . 0 . 0 ,   C u l t u r e = n e u t r a l ,   P u b l i c K e y T o k e n = b 7 7 a 5 c 5 6 1 9 3 4 e 0 8 9 "   o r d e r = " 9 9 9 "   k e y = " s h o w S u f f i x C o l u m n "   v a l u e = " F a l s e "   g r o u p = " C o l u m n   S u f f i x "   g r o u p O r d e r = " 6 "   i s G e n e r a t e d = " f a l s e " / >  
                             < p a r a m e t e r   i d = " c b 7 9 e 7 8 2 - 8 4 3 8 - 4 3 9 1 - 9 1 3 9 - 1 3 c 5 c f 8 9 0 3 9 4 "   n a m e = " V i s i b l e "   t y p e = " S y s t e m . B o o l e a n ,   m s c o r l i b ,   V e r s i o n = 4 . 0 . 0 . 0 ,   C u l t u r e = n e u t r a l ,   P u b l i c K e y T o k e n = b 7 7 a 5 c 5 6 1 9 3 4 e 0 8 9 "   o r d e r = " 9 9 9 "   k e y = " s h o w S a l u t a t i o n C o l u m n "   v a l u e = " F a l s e "   g r o u p = " C o l u m n   S a l u t a t i o n "   g r o u p O r d e r = " 7 "   i s G e n e r a t e d = " f a l s e " / >  
                             < p a r a m e t e r   i d = " 5 6 3 7 a 7 0 4 - a 0 0 0 - 4 6 4 f - b f 1 8 - 1 2 3 4 a b 7 4 7 d b 5 "   n a m e = " V i s i b l e "   t y p e = " S y s t e m . B o o l e a n ,   m s c o r l i b ,   V e r s i o n = 4 . 0 . 0 . 0 ,   C u l t u r e = n e u t r a l ,   P u b l i c K e y T o k e n = b 7 7 a 5 c 5 6 1 9 3 4 e 0 8 9 "   o r d e r = " 9 9 9 "   k e y = " s h o w J o b T i t l e C o l u m n "   v a l u e = " T r u e "   g r o u p = " C o l u m n   J o b   T i t l e "   g r o u p O r d e r = " 8 "   i s G e n e r a t e d = " f a l s e " / >  
                             < p a r a m e t e r   i d = " 8 6 e 2 0 1 a 2 - 5 1 3 b - 4 e 7 b - 8 1 0 b - 5 3 9 f 4 6 d 9 4 c 8 d "   n a m e = " V i s i b l e "   t y p e = " S y s t e m . B o o l e a n ,   m s c o r l i b ,   V e r s i o n = 4 . 0 . 0 . 0 ,   C u l t u r e = n e u t r a l ,   P u b l i c K e y T o k e n = b 7 7 a 5 c 5 6 1 9 3 4 e 0 8 9 "   o r d e r = " 9 9 9 "   k e y = " s h o w C o m p a n y C o l u m n "   v a l u e = " F a l s e "   g r o u p = " C o l u m n   C o m p a n y "   g r o u p O r d e r = " 9 "   i s G e n e r a t e d = " f a l s e " / >  
                             < p a r a m e t e r   i d = " a 2 f 2 8 5 3 e - 6 d 0 0 - 4 4 0 0 - a b 0 5 - b b 4 e 8 8 e 8 f e a e "   n a m e = " V i s i b l e "   t y p e = " S y s t e m . B o o l e a n ,   m s c o r l i b ,   V e r s i o n = 4 . 0 . 0 . 0 ,   C u l t u r e = n e u t r a l ,   P u b l i c K e y T o k e n = b 7 7 a 5 c 5 6 1 9 3 4 e 0 8 9 "   o r d e r = " 9 9 9 "   k e y = " s h o w T e l e p h o n e C o l u m n "   v a l u e = " T r u e "   g r o u p = " C o l u m n   T e l e p h o n e "   g r o u p O r d e r = " 1 3 "   i s G e n e r a t e d = " f a l s e " / >  
                             < p a r a m e t e r   i d = " d 6 0 5 3 6 9 b - e 9 8 c - 4 d 5 f - 9 f b 2 - f 8 7 4 8 2 a 8 d 5 3 9 "   n a m e = " V i s i b l e "   t y p e = " S y s t e m . B o o l e a n ,   m s c o r l i b ,   V e r s i o n = 4 . 0 . 0 . 0 ,   C u l t u r e = n e u t r a l ,   P u b l i c K e y T o k e n = b 7 7 a 5 c 5 6 1 9 3 4 e 0 8 9 "   o r d e r = " 9 9 9 "   k e y = " s h o w F a x C o l u m n "   v a l u e = " F a l s e "   g r o u p = " C o l u m n   F a x "   g r o u p O r d e r = " 1 4 "   i s G e n e r a t e d = " f a l s e " / >  
                             < p a r a m e t e r   i d = " 3 6 4 b 5 e b 8 - 1 9 8 3 - 4 0 e a - b 7 4 a - 4 d 8 8 b a f d 3 4 e 3 "   n a m e = " V i s i b l e "   t y p e = " S y s t e m . B o o l e a n ,   m s c o r l i b ,   V e r s i o n = 4 . 0 . 0 . 0 ,   C u l t u r e = n e u t r a l ,   P u b l i c K e y T o k e n = b 7 7 a 5 c 5 6 1 9 3 4 e 0 8 9 "   o r d e r = " 9 9 9 "   k e y = " s h o w R e f e r e n c e C o l u m n "   v a l u e = " F a l s e "   g r o u p = " C o l u m n   R e f e r e n c e "   g r o u p O r d e r = " 1 7 "   i s G e n e r a t e d = " f a l s e " / >  
                             < p a r a m e t e r   i d = " 1 3 f 9 0 f 0 4 - 8 e 4 1 - 4 d 0 7 - a 5 c 5 - 7 8 a c 8 c 1 4 8 c e 8 "   n a m e = " V i s i b l e "   t y p e = " S y s t e m . B o o l e a n ,   m s c o r l i b ,   V e r s i o n = 4 . 0 . 0 . 0 ,   C u l t u r e = n e u t r a l ,   P u b l i c K e y T o k e n = b 7 7 a 5 c 5 6 1 9 3 4 e 0 8 9 "   o r d e r = " 9 9 9 "   k e y = " s h o w T i t l e C o l u m n "   v a l u e = " F a l s e "   g r o u p = " C o l u m n   T i t l e "   g r o u p O r d e r = " 1 "   i s G e n e r a t e d = " f a l s e " / >  
                             < p a r a m e t e r   i d = " e 2 a d 6 b 6 b - e 3 0 2 - 4 0 0 2 - b 2 8 a - 8 7 1 f 1 2 7 9 f e 9 0 "   n a m e = " V i s i b l e "   t y p e = " S y s t e m . B o o l e a n ,   m s c o r l i b ,   V e r s i o n = 4 . 0 . 0 . 0 ,   C u l t u r e = n e u t r a l ,   P u b l i c K e y T o k e n = b 7 7 a 5 c 5 6 1 9 3 4 e 0 8 9 "   o r d e r = " 9 9 9 "   k e y = " s h o w E m a i l C o l u m n "   v a l u e = " T r u e "   g r o u p = " C o l u m n   E m a i l "   g r o u p O r d e r = " 1 6 "   i s G e n e r a t e d = " f a l s e " / >  
                             < p a r a m e t e r   i d = " b 1 e 8 f 1 9 2 - 5 f 8 e - 4 f b 9 - 9 7 9 a - 5 0 3 2 2 b f c 9 2 a d "   n a m e = " V i s i b l e "   t y p e = " S y s t e m . B o o l e a n ,   m s c o r l i b ,   V e r s i o n = 4 . 0 . 0 . 0 ,   C u l t u r e = n e u t r a l ,   P u b l i c K e y T o k e n = b 7 7 a 5 c 5 6 1 9 3 4 e 0 8 9 "   o r d e r = " 9 9 9 "   k e y = " s h o w A d d r e s s C o l u m n "   v a l u e = " F a l s e "   g r o u p = " C o l u m n   A d d r e s s "   g r o u p O r d e r = " 1 1 "   i s G e n e r a t e d = " f a l s e " / >  
                             < p a r a m e t e r   i d = " d 9 f f 6 6 e f - a 8 4 d - 4 c 3 6 - a d 6 8 - c 4 c 4 7 7 6 6 1 5 0 6 "   n a m e = " V i s i b l e "   t y p e = " S y s t e m . B o o l e a n ,   m s c o r l i b ,   V e r s i o n = 4 . 0 . 0 . 0 ,   C u l t u r e = n e u t r a l ,   P u b l i c K e y T o k e n = b 7 7 a 5 c 5 6 1 9 3 4 e 0 8 9 "   o r d e r = " 9 9 9 "   k e y = " s h o w M o b i l e C o l u m n "   v a l u e = " F a l s e "   g r o u p = " C o l u m n   M o b i l e "   g r o u p O r d e r = " 1 5 "   i s G e n e r a t e d = " f a l s e " / >  
                             < p a r a m e t e r   i d = " 8 9 3 4 b b d a - b c f 1 - 4 a 9 e - 8 4 f 6 - e f d c 9 4 4 4 3 3 d 8 "   n a m e = " V i s i b l e "   t y p e = " S y s t e m . B o o l e a n ,   m s c o r l i b ,   V e r s i o n = 4 . 0 . 0 . 0 ,   C u l t u r e = n e u t r a l ,   P u b l i c K e y T o k e n = b 7 7 a 5 c 5 6 1 9 3 4 e 0 8 9 "   o r d e r = " 9 9 9 "   k e y = " s h o w C o u n t r y C o l u m n "   v a l u e = " F a l s e "   g r o u p = " C o l u m n   C o u n t r y "   g r o u p O r d e r = " 1 2 "   i s G e n e r a t e d = " f a l s e " / >  
                             < p a r a m e t e r   i d = " d c f a f f 0 6 - 3 f a d - 4 5 0 c - 9 8 c 4 - c 4 6 7 0 9 7 3 1 8 1 7 "   n a m e = " V i s i b l e "   t y p e = " S y s t e m . B o o l e a n ,   m s c o r l i b ,   V e r s i o n = 4 . 0 . 0 . 0 ,   C u l t u r e = n e u t r a l ,   P u b l i c K e y T o k e n = b 7 7 a 5 c 5 6 1 9 3 4 e 0 8 9 "   o r d e r = " 9 9 9 "   k e y = " s h o w L o g i n C o l u m n "   v a l u e = " F a l s e "   g r o u p = " C o l u m n   U s e r   N a m e "   g r o u p O r d e r = " 0 "   i s G e n e r a t e d = " f a l s e " / >  
                             < p a r a m e t e r   i d = " 6 2 0 f 6 1 2 3 - 5 8 2 0 - 4 f f d - b d 1 0 - c f c 6 6 d 6 e 2 5 3 b "   n a m e = " V i s i b l e "   t y p e = " S y s t e m . B o o l e a n ,   m s c o r l i b ,   V e r s i o n = 4 . 0 . 0 . 0 ,   C u l t u r e = n e u t r a l ,   P u b l i c K e y T o k e n = b 7 7 a 5 c 5 6 1 9 3 4 e 0 8 9 "   o r d e r = " 9 9 9 "   k e y = " s h o w D e l i v e r y M e t h o d C o l u m n "   v a l u e = " F a l s e "   g r o u p = " C o l u m n   D e l i v e r y   M e t h o d "   g r o u p O r d e r = " 1 0 "   i s G e n e r a t e d = " f a l s e " / >  
                             < p a r a m e t e r   i d = " 1 c d 5 7 0 5 e - f 4 c 5 - 4 4 c 4 - b b 8 c - 9 b 6 7 f a 5 2 f c 9 0 "   n a m e = " C o n t a c t   r e q u i r e d "   t y p e = " S y s t e m . B o o l e a n ,   m s c o r l i b ,   V e r s i o n = 4 . 0 . 0 . 0 ,   C u l t u r e = n e u t r a l ,   P u b l i c K e y T o k e n = b 7 7 a 5 c 5 6 1 9 3 4 e 0 8 9 "   o r d e r = " 9 9 9 "   k e y = " i t e m R e q u i r e d "   v a l u e = " T r u e "   g r o u p O r d e r = " - 1 "   i s G e n e r a t e d = " f a l s e " / >  
                             < p a r a m e t e r   i d = " e 9 e 0 d 2 c 2 - 2 2 2 0 - 4 8 d a - b c 7 e - 1 5 3 9 2 3 1 d 2 7 b 6 "   n a m e = " C a n   u s e r   a d d   c o n t a c t s "   t y p e = " S y s t e m . B o o l e a n ,   m s c o r l i b ,   V e r s i o n = 4 . 0 . 0 . 0 ,   C u l t u r e = n e u t r a l ,   P u b l i c K e y T o k e n = b 7 7 a 5 c 5 6 1 9 3 4 e 0 8 9 "   o r d e r = " 9 9 9 "   k e y = " c a n U s e r A d d I t e m s "   v a l u e = " T r u e "   g r o u p O r d e r = " - 1 "   i s G e n e r a t e d = " f a l s e " / >  
                             < p a r a m e t e r   i d = " 0 d b 2 c 9 d 8 - e 3 8 d - 4 a d 2 - 9 e 5 4 - 4 a b 4 b d b c d 1 d c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M u l t i - c o n t a c t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0 b 9 3 5 f 2 7 - a c 9 c - 4 e 3 6 - 9 4 e 8 - 2 6 b b 0 9 2 f 4 0 2 0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4 0 0 "   g r o u p O r d e r = " - 1 "   i s G e n e r a t e d = " f a l s e " / >  
                             < p a r a m e t e r   i d = " 7 c 5 b f 6 9 c - 0 a c 2 - 4 d 9 6 - b f 1 7 - 3 1 7 0 6 3 1 f 5 6 5 7 "   n a m e = " H i d e   h e a d e r "   t y p e = " S y s t e m . B o o l e a n ,   m s c o r l i b ,   V e r s i o n = 4 . 0 . 0 . 0 ,   C u l t u r e = n e u t r a l ,   P u b l i c K e y T o k e n = b 7 7 a 5 c 5 6 1 9 3 4 e 0 8 9 "   o r d e r = " 9 9 9 "   k e y = " h i d e H e a d e r "   v a l u e = " F a l s e "   g r o u p O r d e r = " - 1 "   i s G e n e r a t e d = " f a l s e " / >  
                             < p a r a m e t e r   i d = " d f d 2 1 f c c - 3 c 5 0 - 4 d 5 9 - a b 7 4 - 7 7 6 6 5 8 d 7 f 6 2 d "   n a m e = " H i d e   r o w   s e a r c h   l a u n c h e r "   t y p e = " S y s t e m . B o o l e a n ,   m s c o r l i b ,   V e r s i o n = 4 . 0 . 0 . 0 ,   C u l t u r e = n e u t r a l ,   P u b l i c K e y T o k e n = b 7 7 a 5 c 5 6 1 9 3 4 e 0 8 9 "   o r d e r = " 9 9 9 "   k e y = " h i d e R o w S e a r c h "   v a l u e = " F a l s e "   g r o u p O r d e r = " - 1 "   i s G e n e r a t e d = " f a l s e " / >  
                             < p a r a m e t e r   i d = " 6 2 f b f 0 3 c - e 1 a 0 - 4 3 d e - a 5 1 8 - 2 a e 2 3 6 1 c d c d 2 "   n a m e = " W i d t h   t y p e "   t y p e = " I p h e l i o n . O u t l i n e . M o d e l . I n t e r f a c e s . Q u e s t i o n C o n t r o l L a y o u t ,   I p h e l i o n . O u t l i n e . M o d e l ,   V e r s i o n = 1 . 7 . 9 . 5 ,   C u l t u r e = n e u t r a l ,   P u b l i c K e y T o k e n = n u l l "   o r d e r = " 9 9 9 "   k e y = " l a y o u t "   v a l u e = " F u l l "   g r o u p O r d e r = " - 1 "   i s G e n e r a t e d = " f a l s e " / >  
                             < p a r a m e t e r   i d = " 9 7 0 f d c c e - e 8 0 2 - 4 2 8 8 - 9 c b 0 - 3 9 2 7 9 8 8 3 b c d 7 "   n a m e = " A l l o w   r e o r d e r i n g "   t y p e = " S y s t e m . B o o l e a n ,   m s c o r l i b ,   V e r s i o n = 4 . 0 . 0 . 0 ,   C u l t u r e = n e u t r a l ,   P u b l i c K e y T o k e n = b 7 7 a 5 c 5 6 1 9 3 4 e 0 8 9 "   o r d e r = " 9 9 9 "   k e y = " a l l o w R e o r d e r i n g "   v a l u e = " T r u e "   g r o u p O r d e r = " - 1 "   i s G e n e r a t e d = " f a l s e " / >  
                             < p a r a m e t e r   i d = " 9 7 2 9 1 2 a b - 6 c 7 c - 4 d 9 c - 9 a 6 5 - a 1 1 e 7 e 2 b c 6 c 3 "   n a m e = " M a x   a d d r e s s   l i n e s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m a x A d d r e s s L i n e s "   v a l u e = " "   g r o u p = " C o l u m n   A d d r e s s "   g r o u p O r d e r = " 1 1 "   i s G e n e r a t e d = " f a l s e " / >  
                             < p a r a m e t e r   i d = " b e 1 c a c 2 a - 3 8 0 2 - 4 0 8 2 - a a 6 1 - 2 c 9 2 c c 2 0 b d 5 8 "   n a m e = " A d d   r o w   t y p e "   t y p e = " I p h e l i o n . O u t l i n e . C o n t r o l s . Q u e s t i o n C o n t r o l s . V i e w M o d e l s . A d d R o w T y p e ,   I p h e l i o n . O u t l i n e . C o n t r o l s ,   V e r s i o n = 1 . 7 . 9 . 5 ,   C u l t u r e = n e u t r a l ,   P u b l i c K e y T o k e n = n u l l "   o r d e r = " 9 9 9 "   k e y = " a d d R o w T y p e "   v a l u e = " S e a r c h "   g r o u p O r d e r = " - 1 "   i s G e n e r a t e d = " f a l s e " / >  
                             < p a r a m e t e r   i d = " 3 4 b f 9 d 9 c - 9 2 8 0 - 4 a 1 5 - 8 d d 7 - a f 7 9 9 3 e 8 9 2 0 5 "   n a m e = " S e a r c h   c o n n e c t o r s "   t y p e = " S y s t e m . S t r i n g ,   m s c o r l i b ,   V e r s i o n = 4 . 0 . 0 . 0 ,   C u l t u r e = n e u t r a l ,   P u b l i c K e y T o k e n = b 7 7 a 5 c 5 6 1 9 3 4 e 0 8 9 "   o r d e r = " 9 9 9 "   k e y = " s e a r c h C o n n e c t o r s "   v a l u e = " 3 "   a r g u m e n t = " S e a r c h F i l t e r L i s t C o n t r o l "   g r o u p O r d e r = " - 1 "   i s G e n e r a t e d = " f a l s e " / >  
                             < p a r a m e t e r   i d = " 8 c f 8 6 9 1 b - e c 4 4 - 4 a e 3 - b 1 9 f - 6 1 c 5 a e f d 3 7 8 6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C o m b i n e d N a m e "   v a l u e = " F a l s e "   g r o u p = " C o l u m n   C o m b i n e d   N a m e "   g r o u p O r d e r = " 2 "   i s G e n e r a t e d = " f a l s e " / >  
                             < p a r a m e t e r   i d = " e 1 1 b 6 1 a 0 - 3 f 4 8 - 4 0 4 b - b d e 6 - 8 5 1 4 0 3 b 3 b f 8 4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F i r s t N a m e C o l u m n "   v a l u e = " F a l s e "   g r o u p = " C o l u m n   F i r s t   N a m e "   g r o u p O r d e r = " 3 "   i s G e n e r a t e d = " f a l s e " / >  
                             < p a r a m e t e r   i d = " 6 4 e 4 e 0 2 c - 3 f 6 6 - 4 f 6 8 - 9 e 0 0 - b c 4 b 0 2 a a 0 9 8 b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M i d d l e N a m e C o l u m n "   v a l u e = " F a l s e "   g r o u p = " C o l u m n   M i d d l e   N a m e "   g r o u p O r d e r = " 4 "   i s G e n e r a t e d = " f a l s e " / >  
                             < p a r a m e t e r   i d = " 8 a 9 1 1 4 3 d - 7 4 e d - 4 5 0 9 - a 9 1 4 - 1 8 c 9 5 1 b 6 b 3 9 d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L a s t N a m e C o l u m n "   v a l u e = " F a l s e "   g r o u p = " C o l u m n   L a s t   N a m e "   g r o u p O r d e r = " 5 "   i s G e n e r a t e d = " f a l s e " / >  
                             < p a r a m e t e r   i d = " 1 8 b 3 e 3 5 7 - 6 b f 6 - 4 6 1 0 - b a 4 3 - 9 6 5 8 5 7 2 5 c 0 f a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S u f f i x C o l u m n "   v a l u e = " F a l s e "   g r o u p = " C o l u m n   S u f f i x "   g r o u p O r d e r = " 6 "   i s G e n e r a t e d = " f a l s e " / >  
                             < p a r a m e t e r   i d = " 1 a 3 1 a 2 a a - 3 9 3 b - 4 f 6 b - 8 c d f - 1 d 0 b 5 d 9 e 0 5 d 6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S a l u t a t i o n C o l u m n "   v a l u e = " F a l s e "   g r o u p = " C o l u m n   S a l u t a t i o n "   g r o u p O r d e r = " 7 "   i s G e n e r a t e d = " f a l s e " / >  
                             < p a r a m e t e r   i d = " d 4 6 d b 9 b 1 - 1 b c 4 - 4 d 9 a - 8 e 2 1 - a a a 8 9 0 3 f 7 9 d 5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J o b T i t l e C o l u m n "   v a l u e = " F a l s e "   g r o u p = " C o l u m n   J o b   T i t l e "   g r o u p O r d e r = " 8 "   i s G e n e r a t e d = " f a l s e " / >  
                             < p a r a m e t e r   i d = " 1 5 9 c 0 1 2 f - 9 3 5 0 - 4 6 9 e - b 9 6 e - 1 b f e 5 9 4 6 3 e 7 3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C o m p a n y C o l u m n "   v a l u e = " F a l s e "   g r o u p = " C o l u m n   C o m p a n y "   g r o u p O r d e r = " 9 "   i s G e n e r a t e d = " f a l s e " / >  
                             < p a r a m e t e r   i d = " 4 f 2 5 c 7 1 b - 7 6 1 a - 4 8 a c - a 8 1 b - 6 e f e c 6 9 0 7 6 f 2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T e l e p h o n e C o l u m n "   v a l u e = " F a l s e "   g r o u p = " C o l u m n   T e l e p h o n e "   g r o u p O r d e r = " 1 3 "   i s G e n e r a t e d = " f a l s e " / >  
                             < p a r a m e t e r   i d = " 2 4 0 6 4 c f c - 7 4 5 4 - 4 8 d 6 - 9 9 6 0 - b 1 5 5 6 3 2 3 c b c 2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F a x C o l u m n "   v a l u e = " F a l s e "   g r o u p = " C o l u m n   F a x "   g r o u p O r d e r = " 1 4 "   i s G e n e r a t e d = " f a l s e " / >  
                             < p a r a m e t e r   i d = " f 7 a e 2 6 5 4 - 0 5 b a - 4 d 0 9 - 8 a 9 7 - e 2 b 8 a 4 4 2 1 1 f 4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R e f e r e n c e C o l u m n "   v a l u e = " F a l s e "   g r o u p = " C o l u m n   R e f e r e n c e "   g r o u p O r d e r = " 1 7 "   i s G e n e r a t e d = " f a l s e " / >  
                             < p a r a m e t e r   i d = " c 1 4 e 4 f 1 e - 4 9 b c - 4 9 4 d - a 1 9 5 - 4 d 2 5 3 7 0 4 c e 1 5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T i t l e C o l u m n "   v a l u e = " F a l s e "   g r o u p = " C o l u m n   T i t l e "   g r o u p O r d e r = " 1 "   i s G e n e r a t e d = " f a l s e " / >  
                             < p a r a m e t e r   i d = " 2 1 4 e 0 4 8 c - f 7 d 5 - 4 5 7 5 - 8 6 4 7 - 4 a 2 f 3 3 4 2 1 2 b c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E m a i l C o l u m n "   v a l u e = " F a l s e "   g r o u p = " C o l u m n   E m a i l "   g r o u p O r d e r = " 1 6 "   i s G e n e r a t e d = " f a l s e " / >  
                             < p a r a m e t e r   i d = " 2 d d 8 d e b 3 - 2 a e 3 - 4 f e 8 - b e e d - 3 1 2 8 3 c 1 d b 5 b f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D e l i v e r y M e t h o d C o l u m n "   v a l u e = " F a l s e "   g r o u p = " C o l u m n   D e l i v e r y   M e t h o d "   g r o u p O r d e r = " 1 0 "   i s G e n e r a t e d = " f a l s e " / >  
                             < p a r a m e t e r   i d = " 8 e 3 8 0 e 9 9 - d 2 4 9 - 4 3 8 7 - a 8 4 8 - c 5 c 0 4 3 a f 1 2 2 a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A d d r e s s C o l u m n "   v a l u e = " F a l s e "   g r o u p = " C o l u m n   A d d r e s s "   g r o u p O r d e r = " 1 1 "   i s G e n e r a t e d = " f a l s e " / >  
                             < p a r a m e t e r   i d = " 3 3 c 5 a a 3 e - d 7 2 8 - 4 5 b 2 - 9 a 7 a - 0 f 3 9 f f 0 5 2 e 2 b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M o b i l e C o l u m n "   v a l u e = " F a l s e "   g r o u p = " C o l u m n   M o b i l e "   g r o u p O r d e r = " 1 5 "   i s G e n e r a t e d = " f a l s e " / >  
                             < p a r a m e t e r   i d = " 8 4 b b e b 6 d - b 5 a 9 - 4 4 e b - b 2 a e - 8 5 c 7 f 5 9 f 0 2 e 7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C o u n t r y C o l u m n "   v a l u e = " F a l s e "   g r o u p = " C o l u m n   C o u n t r y "   g r o u p O r d e r = " 1 2 "   i s G e n e r a t e d = " f a l s e " / >  
                             < p a r a m e t e r   i d = " 5 b 0 7 b d 0 f - 8 4 a 3 - 4 6 f 3 - b e 6 a - d b d 1 4 d f 0 9 b e 0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L o g i n C o l u m n "   v a l u e = " F a l s e "   g r o u p = " C o l u m n   U s e r   N a m e "   g r o u p O r d e r = " 0 "   i s G e n e r a t e d = " f a l s e " / >  
                             < p a r a m e t e r   i d = " e d 0 d 1 c 6 0 - f 6 c 6 - 4 6 4 4 - 8 a d 1 - e a 2 5 8 9 e 9 9 b c 2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C o m b i n e d N a m e "   v a l u e = " "   g r o u p = " C o l u m n   C o m b i n e d   N a m e "   g r o u p O r d e r = " 2 "   i s G e n e r a t e d = " f a l s e " / >  
                             < p a r a m e t e r   i d = " 8 f 9 b 6 6 e 6 - 5 4 7 c - 4 4 8 f - 9 9 1 e - 0 7 1 e 3 0 a 5 2 c 4 3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F i r s t N a m e C o l u m n "   v a l u e = " "   g r o u p = " C o l u m n   F i r s t   N a m e "   g r o u p O r d e r = " 3 "   i s G e n e r a t e d = " f a l s e " / >  
                             < p a r a m e t e r   i d = " d f c 0 d 4 2 7 - 4 b 4 0 - 4 b e e - b 0 9 0 - 9 4 e 0 1 4 2 7 c c e c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M i d d l e N a m e C o l u m n "   v a l u e = " "   g r o u p = " C o l u m n   M i d d l e   N a m e "   g r o u p O r d e r = " 4 "   i s G e n e r a t e d = " f a l s e " / >  
                             < p a r a m e t e r   i d = " 2 1 2 f f 9 7 5 - 1 6 5 4 - 4 c c e - 9 7 6 8 - 0 3 f 3 b a 2 e 6 c 3 b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L a s t N a m e C o l u m n "   v a l u e = " "   g r o u p = " C o l u m n   L a s t   N a m e "   g r o u p O r d e r = " 5 "   i s G e n e r a t e d = " f a l s e " / >  
                             < p a r a m e t e r   i d = " 9 4 7 1 b 2 d 6 - 2 2 4 8 - 4 b 3 3 - a 5 3 f - e a 9 3 b 4 2 6 4 6 c 6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S u f f i x C o l u m n "   v a l u e = " "   g r o u p = " C o l u m n   S u f f i x "   g r o u p O r d e r = " 6 "   i s G e n e r a t e d = " f a l s e " / >  
                             < p a r a m e t e r   i d = " d 7 2 8 8 3 a 5 - 0 6 e 0 - 4 c a d - 9 b 8 d - 7 d 4 3 1 6 6 f a 8 8 a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S a l u t a t i o n C o l u m n "   v a l u e = " "   g r o u p = " C o l u m n   S a l u t a t i o n "   g r o u p O r d e r = " 7 "   i s G e n e r a t e d = " f a l s e " / >  
                             < p a r a m e t e r   i d = " 8 7 b 8 f 3 2 b - 3 8 9 3 - 4 6 b 0 - a d a 2 - b 8 b 9 8 b 5 6 c 8 7 c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J o b T i t l e C o l u m n "   v a l u e = " "   g r o u p = " C o l u m n   J o b   T i t l e "   g r o u p O r d e r = " 8 "   i s G e n e r a t e d = " f a l s e " / >  
                             < p a r a m e t e r   i d = " c 5 7 8 4 7 6 5 - e 7 8 b - 4 4 f 7 - 8 f 0 b - b 7 1 1 d a 8 7 c b 2 e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C o m p a n y C o l u m n "   v a l u e = " "   g r o u p = " C o l u m n   C o m p a n y "   g r o u p O r d e r = " 9 "   i s G e n e r a t e d = " f a l s e " / >  
                             < p a r a m e t e r   i d = " 7 5 e 0 0 8 d 5 - 6 f 2 f - 4 2 a a - 8 6 a 6 - 2 2 6 3 9 0 3 0 4 0 f 3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T e l e p h o n e C o l u m n "   v a l u e = " "   g r o u p = " C o l u m n   T e l e p h o n e "   g r o u p O r d e r = " 1 3 "   i s G e n e r a t e d = " f a l s e " / >  
                             < p a r a m e t e r   i d = " 2 7 1 b c f a 5 - 7 4 c f - 4 1 7 e - a 1 6 b - a 6 6 a f d b 6 3 f a 7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F a x C o l u m n "   v a l u e = " "   g r o u p = " C o l u m n   F a x "   g r o u p O r d e r = " 1 4 "   i s G e n e r a t e d = " f a l s e " / >  
                             < p a r a m e t e r   i d = " 7 f 6 e 2 a d a - 8 4 1 3 - 4 0 7 7 - a a a 1 - e a f b 6 d 3 a e a f 1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R e f e r e n c e C o l u m n "   v a l u e = " "   g r o u p = " C o l u m n   R e f e r e n c e "   g r o u p O r d e r = " 1 7 "   i s G e n e r a t e d = " f a l s e " / >  
                             < p a r a m e t e r   i d = " 9 c e 8 4 6 b 5 - 3 a 9 f - 4 0 6 5 - a b 3 f - b 3 5 5 c 1 d 9 3 a d 5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T i t l e C o l u m n "   v a l u e = " "   g r o u p = " C o l u m n   T i t l e "   g r o u p O r d e r = " 1 "   i s G e n e r a t e d = " f a l s e " / >  
                             < p a r a m e t e r   i d = " 1 7 e 2 c 9 c 7 - c b b a - 4 3 7 f - 8 8 3 1 - 6 d 5 e f 7 4 9 7 c 9 b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E m a i l C o l u m n "   v a l u e = " "   g r o u p = " C o l u m n   E m a i l "   g r o u p O r d e r = " 1 6 "   i s G e n e r a t e d = " f a l s e " / >  
                             < p a r a m e t e r   i d = " 9 c 3 e e 8 6 8 - 2 0 2 f - 4 3 5 1 - 8 0 0 6 - 0 2 7 5 4 6 2 a 3 3 4 1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D e l i v e r y M e t h o d C o l u m n "   v a l u e = " "   g r o u p = " C o l u m n   D e l i v e r y   M e t h o d "   g r o u p O r d e r = " 1 0 "   i s G e n e r a t e d = " f a l s e " / >  
                             < p a r a m e t e r   i d = " b e 7 d 4 9 4 a - e 2 0 e - 4 c b 0 - b 6 1 c - 7 5 6 3 c 7 6 d c 4 f 9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A d d r e s s C o l u m n "   v a l u e = " "   g r o u p = " C o l u m n   A d d r e s s "   g r o u p O r d e r = " 1 1 "   i s G e n e r a t e d = " f a l s e " / >  
                             < p a r a m e t e r   i d = " c e b e 9 3 7 0 - b b f c - 4 2 d 9 - a 2 7 e - e 3 3 2 c c 7 1 d f 6 4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M o b i l e C o l u m n "   v a l u e = " "   g r o u p = " C o l u m n   M o b i l e "   g r o u p O r d e r = " 1 5 "   i s G e n e r a t e d = " f a l s e " / >  
                             < p a r a m e t e r   i d = " 6 2 2 2 7 0 4 c - 4 9 4 c - 4 7 a b - b 7 9 7 - 0 1 6 2 d 0 0 4 9 d d 9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C o u n t r y C o l u m n "   v a l u e = " "   g r o u p = " C o l u m n   C o u n t r y "   g r o u p O r d e r = " 1 2 "   i s G e n e r a t e d = " f a l s e " / >  
                             < p a r a m e t e r   i d = " 1 e c 7 9 b 9 a - 2 2 5 e - 4 b 4 f - 8 b e 3 - d e 5 8 c 9 9 d 9 f 3 4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L o g i n C o l u m n "   v a l u e = " "   g r o u p = " C o l u m n   U s e r   N a m e "   g r o u p O r d e r = " 0 "   i s G e n e r a t e d = " f a l s e " / >  
                             < p a r a m e t e r   i d = " 4 f 2 2 6 c 7 8 - d 5 1 8 - 4 7 f 6 - 8 e 5 c - 3 1 f f 7 8 0 2 2 d b d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C o m b i n e d N a m e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C o m b i n e d   N a m e "   g r o u p O r d e r = " 2 "   i s G e n e r a t e d = " f a l s e " / >  
                             < p a r a m e t e r   i d = " 5 6 0 9 2 0 b 6 - 9 7 6 b - 4 8 8 d - 8 8 7 2 - 2 f a 5 4 1 6 1 4 9 7 0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F i r s t N a m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F i r s t   N a m e "   g r o u p O r d e r = " 3 "   i s G e n e r a t e d = " f a l s e " / >  
                             < p a r a m e t e r   i d = " 7 d 3 9 2 6 1 d - 7 9 5 6 - 4 7 5 1 - 8 6 0 5 - 4 c f 1 c b 2 f 2 3 3 c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M i d d l e N a m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M i d d l e   N a m e "   g r o u p O r d e r = " 4 "   i s G e n e r a t e d = " f a l s e " / >  
                             < p a r a m e t e r   i d = " 9 3 1 3 c 5 1 6 - c 6 7 3 - 4 9 3 4 - a 1 9 d - a 6 9 f 6 6 b d a 9 7 e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L a s t N a m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L a s t   N a m e "   g r o u p O r d e r = " 5 "   i s G e n e r a t e d = " f a l s e " / >  
                             < p a r a m e t e r   i d = " 3 8 d c a c 8 a - a 0 7 0 - 4 9 e 1 - a 4 e 0 - 4 3 f 2 1 2 3 9 1 b 2 e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S u f f i x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S u f f i x "   g r o u p O r d e r = " 6 "   i s G e n e r a t e d = " f a l s e " / >  
                             < p a r a m e t e r   i d = " c e f d 3 f 8 0 - 3 c e 8 - 4 d f 9 - 9 8 4 8 - 1 e f 7 f 1 8 b d 4 4 f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S a l u t a t i o n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S a l u t a t i o n "   g r o u p O r d e r = " 7 "   i s G e n e r a t e d = " f a l s e " / >  
                             < p a r a m e t e r   i d = " a 6 5 8 7 b 2 4 - 4 c a 8 - 4 c 0 f - a 8 3 4 - c 4 2 5 9 3 d 8 0 6 8 6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J o b T i t l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J o b   T i t l e "   g r o u p O r d e r = " 8 "   i s G e n e r a t e d = " f a l s e " / >  
                             < p a r a m e t e r   i d = " e f 5 5 9 f 7 d - 2 b 3 4 - 4 c 8 5 - a 9 f 2 - a 2 f d b f f f 6 f b 7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C o m p a n y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C o m p a n y "   g r o u p O r d e r = " 9 "   i s G e n e r a t e d = " f a l s e " / >  
                             < p a r a m e t e r   i d = " 6 0 3 b 2 e d 6 - 9 3 3 8 - 4 1 8 c - 8 7 c 4 - 2 8 9 b b c d 2 5 a 5 e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T e l e p h o n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T e l e p h o n e "   g r o u p O r d e r = " 1 3 "   i s G e n e r a t e d = " f a l s e " / >  
                             < p a r a m e t e r   i d = " e f 7 8 4 6 a c - a c 3 c - 4 a 4 5 - 9 4 7 c - c a 3 1 1 c c 1 c 6 4 9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F a x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F a x "   g r o u p O r d e r = " 1 4 "   i s G e n e r a t e d = " f a l s e " / >  
                             < p a r a m e t e r   i d = " b 8 2 8 e 3 4 f - d b 8 f - 4 4 4 b - b 9 2 e - 3 8 a 2 c 6 3 3 f 8 1 8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R e f e r e n c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R e f e r e n c e "   g r o u p O r d e r = " 1 7 "   i s G e n e r a t e d = " f a l s e " / >  
                             < p a r a m e t e r   i d = " b 2 b d 3 8 3 d - 5 f 6 e - 4 7 5 c - 9 5 9 a - c 1 4 8 0 2 0 c 4 2 4 b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T i t l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T i t l e "   g r o u p O r d e r = " 1 "   i s G e n e r a t e d = " f a l s e " / >  
                             < p a r a m e t e r   i d = " 4 7 d f 0 2 2 8 - 7 b b 0 - 4 3 1 e - b 2 6 e - 2 9 1 f f 3 7 2 3 4 1 c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E m a i l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E m a i l "   g r o u p O r d e r = " 1 6 "   i s G e n e r a t e d = " f a l s e " / >  
                             < p a r a m e t e r   i d = " d e a 7 0 3 2 7 - 6 1 6 5 - 4 b b 1 - b 3 b 7 - a 4 a 7 f b 9 f c a b 1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A d d r e s s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A d d r e s s "   g r o u p O r d e r = " 1 1 "   i s G e n e r a t e d = " f a l s e " / >  
                             < p a r a m e t e r   i d = " 5 d 6 d 8 3 d 5 - 2 4 3 c - 4 f b 8 - a 6 f 5 - 3 b d b 1 7 c e 0 b f 0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D e l i v e r y M e t h o d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D e l i v e r y   M e t h o d "   g r o u p O r d e r = " 1 0 "   i s G e n e r a t e d = " f a l s e " / >  
                             < p a r a m e t e r   i d = " a e 7 5 0 0 3 6 - b 0 e f - 4 b 3 c - b 6 2 a - c f d b d a e 0 6 d 5 0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M o b i l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M o b i l e "   g r o u p O r d e r = " 1 5 "   i s G e n e r a t e d = " f a l s e " / >  
                             < p a r a m e t e r   i d = " 1 e b f 4 9 e f - 1 2 6 a - 4 2 4 7 - 9 a 7 6 - 8 9 8 6 1 0 b 2 8 4 d 2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C o u n t r y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C o u n t r y "   g r o u p O r d e r = " 1 2 "   i s G e n e r a t e d = " f a l s e " / >  
                             < p a r a m e t e r   i d = " 5 2 b a 9 1 e 9 - 1 1 b 0 - 4 b 6 d - 8 e 6 1 - 8 1 3 e 4 8 b 7 1 8 f 0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L o g i n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U s e r   N a m e "   g r o u p O r d e r = " 0 "   i s G e n e r a t e d = " f a l s e " / >  
                             < p a r a m e t e r   i d = " 7 3 3 b 9 d 7 e - 7 d e e - 4 b 5 e - 9 a b 8 - 2 4 4 c 9 7 5 f 0 b 8 2 "   n a m e = " V a l u e s "   t y p e = " S y s t e m . S t r i n g ,   m s c o r l i b ,   V e r s i o n = 4 . 0 . 0 . 0 ,   C u l t u r e = n e u t r a l ,   P u b l i c K e y T o k e n = b 7 7 a 5 c 5 6 1 9 3 4 e 0 8 9 "   o r d e r = " 9 9 9 "   k e y = " d e l i v e r y V a l u e s "   v a l u e = " "   a r g u m e n t = " L a b e l S e t I t e m L i s t C o n t r o l "   g r o u p = " C o l u m n   D e l i v e r y   M e t h o d "   g r o u p O r d e r = " 1 0 "   i s G e n e r a t e d = " f a l s e " / >  
                             < p a r a m e t e r   i d = " 4 5 f e 2 2 e 1 - 3 8 3 c - 4 1 c 5 - b c b 5 - b d 4 a 8 8 7 b a 5 2 d "   n a m e = " E m p t y   t e x t "   t y p e = " S y s t e m . S t r i n g ,   m s c o r l i b ,   V e r s i o n = 4 . 0 . 0 . 0 ,   C u l t u r e = n e u t r a l ,   P u b l i c K e y T o k e n = b 7 7 a 5 c 5 6 1 9 3 4 e 0 8 9 "   o r d e r = " 9 9 9 "   k e y = " d e l i v e r y E m p t y T e x t "   v a l u e = " & l t ; ? x m l   v e r s i o n = & q u o t ; 1 . 0 & q u o t ;   e n c o d i n g = & q u o t ; u t f - 1 6 & q u o t ; ? & g t ; & # x A ; & l t ;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l o c a l i z e d S t r i n g & g t ; "   a r g u m e n t = " L o c a l i z e d S t r i n g "   g r o u p = " C o l u m n   D e l i v e r y   M e t h o d "   g r o u p O r d e r = " 1 0 "   i s G e n e r a t e d = " f a l s e " / >  
                             < p a r a m e t e r   i d = " f 0 d 3 3 4 1 e - 6 4 9 4 - 4 4 1 2 - a 8 8 0 - a 8 9 d 5 4 d 4 a 8 0 6 "   n a m e = " I s   e d i t a b l e "   t y p e = " S y s t e m . B o o l e a n ,   m s c o r l i b ,   V e r s i o n = 4 . 0 . 0 . 0 ,   C u l t u r e = n e u t r a l ,   P u b l i c K e y T o k e n = b 7 7 a 5 c 5 6 1 9 3 4 e 0 8 9 "   o r d e r = " 9 9 9 "   k e y = " d e l i v e r y I s E d i t a b l e "   v a l u e = " F a l s e "   g r o u p = " C o l u m n   D e l i v e r y   M e t h o d "   g r o u p O r d e r = " 1 0 "   i s G e n e r a t e d = " f a l s e " / >  
                             < p a r a m e t e r   i d = " e 4 0 f 9 a 8 a - 9 9 e 3 - 4 4 4 b - a d 1 b - f 2 8 8 8 7 d c e 7 c c "   n a m e = " R e p l a c e   v a l u e s   w i t h   l a b e l s "   t y p e = " S y s t e m . B o o l e a n ,   m s c o r l i b ,   V e r s i o n = 4 . 0 . 0 . 0 ,   C u l t u r e = n e u t r a l ,   P u b l i c K e y T o k e n = b 7 7 a 5 c 5 6 1 9 3 4 e 0 8 9 "   o r d e r = " 9 9 9 "   k e y = " d e l i v e r y U s e L a b e l s "   v a l u e = " F a l s e "   g r o u p = " C o l u m n   D e l i v e r y   M e t h o d "   g r o u p O r d e r = " 1 0 "   i s G e n e r a t e d = " f a l s e " / >  
                             < p a r a m e t e r   i d = " 7 b b c 7 2 1 4 - 3 f d 1 - 4 9 b 6 - b 3 5 3 - 5 5 e e 1 b 4 e a 5 5 c "   n a m e = " A u t o   l a u n c h   s e a r c h "   t y p e = " S y s t e m . B o o l e a n ,   m s c o r l i b ,   V e r s i o n = 4 . 0 . 0 . 0 ,   C u l t u r e = n e u t r a l ,   P u b l i c K e y T o k e n = b 7 7 a 5 c 5 6 1 9 3 4 e 0 8 9 "   o r d e r = " 9 9 9 "   k e y = " l a u n c h S e a r c h "   v a l u e = " F a l s e "   g r o u p O r d e r = " - 1 "   i s G e n e r a t e d = " f a l s e " / >  
                             < p a r a m e t e r   i d = " 3 7 e c 3 5 8 8 - e 5 8 1 - 4 b a a - 9 6 8 d - 7 8 f 3 3 0 1 2 5 c 2 f "   n a m e = " M a x   r o w s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m a x R o w s "   v a l u e = " "   g r o u p O r d e r = " - 1 "   i s G e n e r a t e d = " f a l s e " / >  
                             < p a r a m e t e r   i d = " a 5 e 2 e 6 1 8 - a 5 8 1 - 4 d 4 f - 8 b d 8 - 0 1 8 4 4 2 9 7 e 8 3 4 "   n a m e = " D i a l o g   t i t l e "   t y p e = " S y s t e m . S t r i n g ,   m s c o r l i b ,   V e r s i o n = 4 . 0 . 0 . 0 ,   C u l t u r e = n e u t r a l ,   P u b l i c K e y T o k e n = b 7 7 a 5 c 5 6 1 9 3 4 e 0 8 9 "   o r d e r = " 9 9 9 "   k e y = " d i a l o g T i t l e "   v a l u e = " "   g r o u p = " O u t l o o k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f 0 0 e 1 b 4 c - c e b 5 - 4 d f 9 - 8 5 e d - 1 d b 3 2 3 6 8 1 7 2 0 "   n a m e = " N a m e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b d a e 3 b 1 5 - 7 2 b 5 - 4 8 b c - 9 e 3 6 - 3 e f 5 c a 0 7 e e 2 3 "   n a m e = " F o r e n a m e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F o r e n a m e "   h i d d e n = " f a l s e " / >  
                     < f i e l d   i d = " 0 5 6 e 4 f 5 1 - 9 f d b - 4 8 4 2 - 9 8 e 6 - 5 3 7 a 3 f 9 9 5 c 3 a "   n a m e = " M i d d l e   N a m e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4 5 4 b 5 5 2 8 - 0 d 0 1 - 4 1 3 2 - a d 4 6 - 6 1 f 7 b 7 e 4 4 e 5 1 "   n a m e = " S u r n a m e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S u r n a m e "   h i d d e n = " f a l s e " / >  
                     < f i e l d   i d = " 0 1 0 6 5 7 3 7 - f 0 5 1 - 4 5 4 5 - a b f 8 - 0 9 8 f a d 9 d 2 9 2 c "   n a m e = " S u f f i x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S u f f i x "   h i d d e n = " f a l s e " / >  
                     < f i e l d   i d = " 4 8 2 8 8 0 b c - 0 8 d f - 4 0 e 7 - 9 9 5 2 - 2 2 c c 3 9 7 1 2 2 3 4 "   n a m e = " S a l u t a t i o n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4 e 2 1 8 1 2 3 - 2 9 3 b - 4 f e 1 - 8 2 a d - a 5 5 b 7 5 2 f 6 5 e 2 "   n a m e = " J o b   T i t l e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4 e c a 2 d b 0 - 0 5 e 5 - 4 f a 9 - a d 2 a - 6 0 f e c e 1 c 9 5 7 9 "   n a m e = " C o m p a n y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c 9 d 1 4 e 8 2 - d d 9 d - 4 2 9 e - 8 3 4 6 - b 3 1 c 0 3 1 7 1 6 0 d "   n a m e = " T e l e p h o n e   N u m b e r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1 0 e 7 9 f 0 c - e 1 7 0 - 4 9 c 0 - b 1 3 8 - 5 2 6 a b e 5 4 6 b 4 f "   n a m e = " F a x   N u m b e r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5 d 9 8 e 3 3 4 - 4 a f 6 - 4 a b 3 - 8 0 0 4 - 1 7 0 c c e d 3 7 b 2 8 "   n a m e = " R e f e r e n c e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d 4 7 3 b 1 4 - 4 5 c 6 - 4 7 2 7 - 8 b 7 a - c 0 b 9 e e 6 1 b 6 8 a "   n a m e = " I n i t i a l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I n i t i a l "   h i d d e n = " f a l s e " / >  
                     < f i e l d   i d = " 4 6 6 8 1 0 d 6 - 4 1 d 8 - 4 d 9 4 - 8 0 b 1 - 1 6 9 5 c 5 c 0 2 f b 5 "   n a m e = " M i d d l e   I n i t i a l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4 d 2 d a 0 3 - e d 3 0 - 4 f 0 a - 8 8 3 8 - 0 4 a d 7 8 2 d 0 6 4 e "   n a m e = " T i t l e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T i t l e "   h i d d e n = " f a l s e " / >  
                     < f i e l d   i d = " 3 8 3 a 6 e 4 c - c 1 3 0 - 4 8 6 d - 9 d 3 f - 9 2 e d b 3 9 d 1 3 d f "   n a m e = " E m a i l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c c 2 2 6 c f 8 - d 3 1 1 - 4 d 6 6 - a 9 e c - a 0 f 9 f 3 2 d c e 0 a "   n a m e = " A d d r e s s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A d d r e s s "   h i d d e n = " f a l s e " / >  
                     < f i e l d   i d = " a 6 1 c 9 a 6 6 - 1 5 0 a - 4 6 e 0 - 8 8 e 8 - f b 2 a 8 2 3 5 5 a c 0 "   n a m e = " M o b i l e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d 5 0 c 8 4 5 - a 1 c 9 - 4 d b 1 - a e 1 4 - 2 a 7 4 0 2 2 2 b 0 e c "   n a m e = " C o u n t r y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8 5 8 1 7 9 b d - 4 0 8 a - 4 1 2 8 - a 7 f 8 - f d 2 6 1 d 3 a 2 2 0 c "   n a m e = " O r i g i n a l   S o u r c e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3 d c 4 2 a 5 - 2 f 2 7 - 4 8 8 b - a 5 f 5 - 9 5 e 5 c a 8 0 9 7 4 7 "   n a m e = " U s e r   n a m e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3 c 8 5 3 9 9 0 - c 3 9 3 - 4 1 a f - 8 9 3 0 - 8 c 7 2 f f 7 f 8 1 2 8 "   n a m e = " D e l i v e r y   m e t h o d "   t y p e = " "   o r d e r = " 9 9 9 "   e n t i t y I d = " 5 3 5 e d 6 4 c - 5 9 d 5 - 4 6 b b - b d b c - f b e c 0 6 7 8 1 d 4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2   C V s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2   C V s   c l r   1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2   C V s   c l r   2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2   C V s   c l r   3 "   c a t e g o r y = " O C   1 6 : 9 "   t y p e I d = " 0 " / >  
             < / l i n k e d C o n t e n t I t e m s >  
         < / t e m p l a t e F r a g m e n t >  
         < t e m p l a t e F r a g m e n t   d i s p l a y N a m e = " I c o n "   t y p e I d = " - 1 " >  
             < t e m p l a t e   i d = " 7 4 c c e e 8 b - c 6 4 1 - 4 4 e e - 9 8 2 4 - a 0 6 9 4 1 b 2 5 b c a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7 4 f 7 8 c 1 3 - f e f c - 4 f 7 7 - a 9 1 4 - 1 d 7 c 6 2 4 2 c f f 0 "   n a m e = " I c o n "   a s s e m b l y = " I p h e l i o n . O u t l i n e . W o r d . d l l "   t y p e = " I p h e l i o n . O u t l i n e . W o r d . R e n d e r e r s . I m a g e R e n d e r e r "   o r d e r = " 3 "   a c t i v e = " t r u e "   e n t i t y I d = " 4 4 1 b c e f f - 7 7 b 8 - 4 f b 6 - 8 d 0 9 - 9 b 0 c 7 8 7 5 a e 4 4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b 4 7 2 6 f b c - 0 f 0 0 - 4 b 0 6 - a 8 d 5 - e a e f 3 8 8 d e 1 9 f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4 . 9 "   g r o u p = " S i z e "   g r o u p O r d e r = " - 1 "   i s G e n e r a t e d = " f a l s e " / >  
                             < p a r a m e t e r   i d = " d 3 d 1 7 1 2 5 - e 7 2 9 - 4 d 4 b - b b a 8 - 0 7 f 6 0 c d e 8 2 a 8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9 . 8 "   g r o u p = " S i z e "   g r o u p O r d e r = " - 1 "   i s G e n e r a t e d = " f a l s e " / >  
                             < p a r a m e t e r   i d = " 6 3 b c c 7 8 4 - 9 a 1 9 - 4 2 1 6 - a a f e - c 1 5 6 7 5 4 2 c 7 f 3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9 2 e 3 c e 2 c - 8 2 2 e - 4 c 7 6 - 8 9 c 9 - 4 8 6 5 b 1 2 2 0 f 0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2 6 3 3 e c f 4 - 9 6 b 5 - 4 a 8 4 - b 5 7 b - e 0 f d c 6 6 2 2 4 0 4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c 4 3 c f 2 9 c - c 7 6 3 - 4 5 4 7 - 8 5 0 d - 4 5 7 6 3 7 f c 2 5 6 e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4 6 d 6 8 e 9 1 - 9 3 1 8 - 4 f c 8 - a 8 d 3 - 1 0 7 d 4 3 c 2 3 0 6 9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d 4 8 2 a c c c - e 8 6 8 - 4 9 3 2 - 8 b 2 8 - b 7 e 2 7 a 4 f 7 8 7 a "   n a m e = " s m a l l   l i n e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s m a l l   l i n e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7 3 1 7 f c 1 9 - 2 4 a 0 - 4 3 d 1 - 8 b a b - 5 c e 1 3 2 6 e 6 f d 1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9 8 6 b 7 7 e 5 - 3 1 c 9 - 4 e 8 4 - 8 2 d 4 - 3 e d 7 1 7 a 1 4 6 5 8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e 8 5 5 a a 4 b - 8 9 a 7 - 4 7 f 9 - 8 7 8 e - b b b 0 7 8 9 d 2 2 a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7 4 9 8 3 9 1 - a d d 2 - 4 e 2 1 - 8 f 3 8 - 5 5 b a 3 e 1 3 e 6 4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6 f c 3 5 5 f e - b 6 5 1 - 4 c f f - 9 8 d 9 - f 9 0 1 a d 6 5 3 0 8 7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4 4 1 b c e f f - 7 7 b 8 - 4 f b 6 - 8 d 0 9 - 9 b 0 c 7 8 7 5 a e 4 4 "   n a m e = " I c o n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6 f 8 d a 5 2 d - 1 1 0 b - 4 1 f e - 8 c 7 0 - 1 8 b d f 8 0 b 0 7 4 6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1 5 4 6 9 d 3 3 - f 3 c 2 - 4 0 d b - b d 6 7 - a f 0 6 0 3 a 9 d 5 3 3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9 e e 4 4 c 9 a - 7 1 f d - 4 8 f e - 9 6 6 0 - 2 0 f f 5 c 1 2 9 a 1 2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0 "   g r o u p O r d e r = " - 1 "   i s G e n e r a t e d = " f a l s e " / >  
                             < p a r a m e t e r   i d = " 3 f 6 2 a a e 6 - 7 2 1 1 - 4 3 2 d - 9 3 3 e - f 7 1 4 c b f 1 c 1 b 0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I c o n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0 e 3 3 8 5 1 7 - 9 a 4 c - 4 7 5 1 - 9 b 3 c - d e 6 6 c 4 5 7 6 6 4 5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4 4 0 "   g r o u p O r d e r = " - 1 "   i s G e n e r a t e d = " f a l s e " / >  
                             < p a r a m e t e r   i d = " 7 f 6 e a b 2 c - d e f 0 - 4 c 4 7 - 9 3 8 a - b 7 f e f 1 7 f 5 a 6 2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d 3 7 b 4 d a 0 - c 7 a 7 - 4 1 3 1 - a 3 4 c - 5 f d 6 a f 7 d 4 4 c 5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d 4 b f b 7 8 1 - f 2 e 7 - 4 3 e d - 8 3 e 0 - d 1 8 7 6 9 1 3 1 6 b 0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8 9 2 6 b a 1 - 7 2 1 c - 4 0 c 7 - b 5 1 2 - 8 6 f 2 f 6 e b 9 b 5 5 "   n a m e = " I m a g e P a t h "   t y p e = " "   o r d e r = " 9 9 9 "   e n t i t y I d = " 4 4 1 b c e f f - 7 7 b 8 - 4 f b 6 - 8 d 0 9 - 9 b 0 c 7 8 7 5 a e 4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1   c o l u m n   +   h i g h l i g h t   q u o t e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1   c o l u m n   +   i c o n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1   c o l u m n   +   k e y   m s g   c l r 1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1   c o l u m n   +   k e y   m s g   c l r 2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1   c o l u m n   +   k e y   m s g   c l r 3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1   c o l u m n   +   q u o t e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2   c o l   i n c   k e y   m s g   c l r 1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2   c o l   i n c   k e y   m s g   c l r 2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2   c o l   i n c   k e y   m s g   c l r 3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2   c o l u m n   +   i c o n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3   c o l   i n c   k e y   m s g   c l r 1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3   c o l   i n c   k e y   m s g   c l r 2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3   c o l   i n c   k e y   m s g   c l r 3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3   c o l u m n   +   i c o n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3   c o l u m n   i n c   h i g h l i g h t   q u o t e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3   c o l u m n   i n c   q u o t e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L a r g e   t e x t   +   i c o n "   c a t e g o r y = " O C   1 6 : 9 "   t y p e I d = " 0 " / >  
             < / l i n k e d C o n t e n t I t e m s >  
         < / t e m p l a t e F r a g m e n t >  
         < t e m p l a t e F r a g m e n t   d i s p l a y N a m e = " I c o n   L "   t y p e I d = " - 1 " >  
             < t e m p l a t e   i d = " 8 f 6 d 0 6 d 8 - 1 e c f - 4 1 6 c - 9 7 5 0 - 1 8 c 8 d d 0 e 9 4 0 6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4 e d d 0 9 6 f - d 1 d f - 4 3 6 7 - a d 5 e - b b 4 6 5 3 a 7 4 0 c e "   n a m e = " I c o n "   a s s e m b l y = " I p h e l i o n . O u t l i n e . W o r d . d l l "   t y p e = " I p h e l i o n . O u t l i n e . W o r d . R e n d e r e r s . I m a g e R e n d e r e r "   o r d e r = " 3 "   a c t i v e = " t r u e "   e n t i t y I d = " 6 4 d f 1 b 1 6 - 7 a d 8 - 4 9 d a - 8 a f 5 - 8 c 9 7 7 2 1 0 b 1 c e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7 4 7 2 4 9 2 f - 1 3 c 9 - 4 7 b c - a 0 0 3 - 4 a 9 7 c 3 a d b 1 f 1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6 . 8 "   g r o u p = " S i z e "   g r o u p O r d e r = " - 1 "   i s G e n e r a t e d = " f a l s e " / >  
                             < p a r a m e t e r   i d = " c 8 5 d b e d 6 - 9 e 3 e - 4 c 2 9 - b 5 1 0 - b 3 5 b 2 1 6 7 a d 0 d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1 3 . 6 "   g r o u p = " S i z e "   g r o u p O r d e r = " - 1 "   i s G e n e r a t e d = " f a l s e " / >  
                             < p a r a m e t e r   i d = " 3 5 c a 1 1 6 1 - 9 c 5 6 - 4 5 7 4 - 8 e 5 a - b b b e 5 f b a 8 c 4 d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3 4 4 3 7 d 1 9 - e 5 e 9 - 4 e 1 8 - b 7 8 e - b e e 0 3 6 8 e 3 b 5 7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b c a c 9 7 e 3 - 7 3 2 7 - 4 a 7 2 - a 6 f a - e b 1 5 d 4 e a e 4 3 4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5 5 f c f b e 9 - 3 3 c 2 - 4 9 8 f - 9 4 7 a - 5 1 b 2 3 d 2 1 8 5 d 0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6 8 2 c 0 1 8 d - b 6 5 2 - 4 b 9 d - a 7 f d - 9 f 7 0 b 7 2 4 e 2 4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2 5 5 7 5 9 c f - 7 d 6 6 - 4 0 2 5 - 8 4 e 2 - 5 e d 1 5 f 0 8 a 8 1 4 "   n a m e = " m e d i u m   l i n e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m e d i u m   l i n e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b 8 9 5 7 e c 3 - 6 a e 6 - 4 0 3 d - a d 3 c - e f 3 3 9 7 b 8 9 b 9 c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0 6 a 4 3 c d 1 - 1 c 3 b - 4 d f 2 - a 9 0 c - 6 e c 2 f 8 f e b e e 1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a a 6 c 0 4 1 5 - 4 7 6 9 - 4 9 7 4 - a 9 e 6 - a 3 8 b f d a 4 0 9 1 7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f 7 0 8 7 1 e d - 8 a 2 1 - 4 7 0 2 - 8 3 a 9 - 8 a f c d a 7 b 6 0 0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2 b 6 3 7 e 3 - 8 1 4 e - 4 e 9 d - 8 0 5 1 - 8 c 7 6 9 f c 2 6 8 5 3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6 4 d f 1 b 1 6 - 7 a d 8 - 4 9 d a - 8 a f 5 - 8 c 9 7 7 2 1 0 b 1 c e "   n a m e = " I c o n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d 5 9 7 f 4 f 5 - 5 1 7 b - 4 8 8 9 - 8 6 6 c - 8 a b 5 3 6 3 3 7 a 9 d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5 6 2 b 7 a 7 5 - e 8 b 6 - 4 6 2 0 - 9 3 8 7 - 5 b f e 6 6 e 9 b 9 4 9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d a 6 f 1 2 1 8 - 4 8 7 8 - 4 1 9 f - b c d 6 - a e 9 d 6 b a 5 f f a 2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0 "   g r o u p O r d e r = " - 1 "   i s G e n e r a t e d = " f a l s e " / >  
                             < p a r a m e t e r   i d = " 5 5 8 7 0 a 9 b - 1 5 1 e - 4 5 1 f - 8 6 8 f - 4 1 7 b 0 c 4 c 2 a 4 5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I c o n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2 f 1 6 0 a 9 e - 6 1 a c - 4 8 6 d - a f 9 b - 3 f 5 1 b d e 8 9 d c e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4 4 0 "   g r o u p O r d e r = " - 1 "   i s G e n e r a t e d = " f a l s e " / >  
                             < p a r a m e t e r   i d = " 8 d 0 0 b 2 f 9 - e 9 4 9 - 4 8 4 a - 9 2 5 5 - 8 9 2 5 2 b 3 f d 3 d 8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a d f c 7 b f e - 5 5 d e - 4 a c f - 8 9 c 3 - d 5 b 3 1 7 4 4 6 f 1 b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1 a 0 c 7 0 b a - c d b 8 - 4 b 7 9 - a d 0 d - 9 5 7 5 a 3 8 6 d 0 c 6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8 9 2 6 b a 1 - 7 2 1 c - 4 0 c 7 - b 5 1 2 - 8 6 f 2 f 6 e b 9 b 5 5 "   n a m e = " I m a g e P a t h "   t y p e = " "   o r d e r = " 9 9 9 "   e n t i t y I d = " 6 4 d f 1 b 1 6 - 7 a d 8 - 4 9 d a - 8 a f 5 - 8 c 9 7 7 2 1 0 b 1 c e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2   c o l u m n   i n c   q u o t e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2   c o l u m n   i n c   h i g h l i g h t   q u o t e "   c a t e g o r y = " O C   1 6 : 9 "   t y p e I d = " 0 " / >  
             < / l i n k e d C o n t e n t I t e m s >  
         < / t e m p l a t e F r a g m e n t >  
         < t e m p l a t e F r a g m e n t   d i s p l a y N a m e = " I c o n s   x   2 "   t y p e I d = " - 1 " >  
             < t e m p l a t e   i d = " c 3 5 0 2 8 c 2 - 6 f 7 a - 4 3 4 1 - b 6 9 e - 1 c f 0 b d f 8 d 6 2 1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7 a a a 2 c 4 3 - 4 f 8 c - 4 2 9 a - 9 b e 8 - 1 6 d c 1 6 1 6 7 b 5 0 "   n a m e = " I c o n   1 "   a s s e m b l y = " I p h e l i o n . O u t l i n e . W o r d . d l l "   t y p e = " I p h e l i o n . O u t l i n e . W o r d . R e n d e r e r s . I m a g e R e n d e r e r "   o r d e r = " 3 "   a c t i v e = " t r u e "   e n t i t y I d = " 0 e 1 b 7 f 6 c - 4 f 9 6 - 4 0 6 2 - b e 8 4 - 9 9 a a 5 3 5 e 0 8 c 8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f 2 f c f a 9 8 - 9 2 2 2 - 4 6 5 f - a a 9 7 - 8 c 2 5 d 0 4 a 3 0 2 c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4 . 9 "   g r o u p = " S i z e "   g r o u p O r d e r = " - 1 "   i s G e n e r a t e d = " f a l s e " / >  
                             < p a r a m e t e r   i d = " 9 4 7 b a 1 a e - 3 9 0 7 - 4 1 c 1 - 8 1 7 6 - 1 e 1 7 2 3 b 8 6 7 d b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9 . 8 "   g r o u p = " S i z e "   g r o u p O r d e r = " - 1 "   i s G e n e r a t e d = " f a l s e " / >  
                             < p a r a m e t e r   i d = " 6 2 e 2 3 2 f 0 - 0 4 b 2 - 4 b b 3 - b e c c - 2 6 0 0 8 6 7 4 8 7 e 1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2 3 7 b c a 6 d - e 5 a 7 - 4 7 c 2 - 8 7 e 3 - 1 1 a 8 4 9 8 d 4 3 6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e e 0 c d f 0 f - 8 5 2 e - 4 8 c 2 - a 0 5 c - d 6 a d d 3 b 0 d 9 e e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8 a e 5 d a 2 4 - e 0 1 8 - 4 a c 7 - a 6 c c - 2 2 d e 8 c 3 f 2 1 3 1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0 6 8 d 7 9 b d - a e 7 a - 4 5 f a - a d 5 0 - 5 a b d 6 9 c 5 b 4 b 6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2 2 9 4 1 0 0 0 - f d 7 c - 4 f 6 5 - 9 b 7 c - e e 8 5 6 6 6 5 d 2 a f "   n a m e = " I c o n   2 "   a s s e m b l y = " I p h e l i o n . O u t l i n e . W o r d . d l l "   t y p e = " I p h e l i o n . O u t l i n e . W o r d . R e n d e r e r s . I m a g e R e n d e r e r "   o r d e r = " 3 "   a c t i v e = " t r u e "   e n t i t y I d = " f d 0 4 6 d f e - 9 6 1 2 - 4 7 5 b - b f f f - 3 7 6 2 4 9 2 d 5 9 9 2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9 c 6 3 0 2 2 0 - d 3 b b - 4 2 8 3 - a c 9 5 - e 9 2 4 0 5 7 f a b 6 6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4 . 9 "   g r o u p = " S i z e "   g r o u p O r d e r = " - 1 "   i s G e n e r a t e d = " f a l s e " / >  
                             < p a r a m e t e r   i d = " 4 2 e a 6 5 e 7 - 9 b f 2 - 4 b f f - a a b e - 8 6 9 2 8 1 8 3 c c c 2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9 . 8 "   g r o u p = " S i z e "   g r o u p O r d e r = " - 1 "   i s G e n e r a t e d = " f a l s e " / >  
                             < p a r a m e t e r   i d = " 3 c c 2 6 b 0 8 - 5 7 d a - 4 6 8 f - b 1 8 4 - 6 2 7 e 8 2 b 1 c b 7 0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a a f 5 5 c c f - 7 2 5 3 - 4 2 e 5 - 9 4 3 1 - 9 6 d e 3 f a c d c a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8 3 3 b c d 9 2 - 3 0 d a - 4 c 1 f - a f 8 a - 5 d 4 b 2 c e 9 d c d 8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d 9 b 1 1 f 8 1 - 7 6 4 9 - 4 d 5 2 - b 0 d a - 0 9 d 0 8 1 b 2 3 8 c a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7 e 0 4 9 9 3 d - 8 b e c - 4 a 0 5 - 9 f f 6 - a 8 d 0 8 c 3 6 5 d f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1 b b 6 3 0 5 e - 6 e 0 2 - 4 c 2 3 - 9 8 7 3 - 3 4 5 c 1 f 3 1 c 1 8 e "   n a m e = " g   m e d i u m   l i n e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g   m e d i u m   l i n e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3 b 0 b 4 4 2 - 1 3 3 6 - 4 d a 5 - 8 1 2 c - 9 b 8 7 e 9 1 8 7 9 2 6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9 e c a 5 7 8 3 - 9 9 9 9 - 4 a 5 e - b 6 7 d - 0 d d 9 9 f 0 9 0 7 a 0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1 1 4 7 7 8 9 6 - f f c 2 - 4 e 1 c - b f 7 d - 9 4 e 2 b 0 1 b 6 9 0 5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d a 0 3 9 2 5 d - a 7 2 2 - 4 4 8 6 - 8 9 e 0 - 6 a b 8 f 4 f d 9 b 1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5 e 6 2 5 9 d 6 - 8 0 0 d - 4 b e 9 - b a 4 f - a 8 5 1 2 2 1 7 e c 9 5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3 8 0 c 4 7 f a - b b 4 4 - 4 1 3 5 - b 2 a 5 - 7 0 b 2 d 6 e 6 8 7 a 2 "   n a m e = " g   m e d i u m   l i n e   2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g   m e d i u m   l i n e   2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5 c 4 a 5 0 7 9 - 1 f b 4 - 4 e a 7 - a 9 8 e - 3 6 d b 9 0 e 5 e 9 a 6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9 4 c f 4 d b a - 7 4 0 2 - 4 c a 9 - a c 7 7 - 5 6 3 2 2 5 8 f 2 9 9 a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3 a a f 0 9 5 8 - 5 a 1 0 - 4 8 7 6 - a 6 f b - 1 2 e 8 e 4 d 0 3 a 8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a 4 6 0 b 8 2 5 - e 4 d b - 4 f a d - 8 b 3 f - 5 7 c a c d 5 7 7 4 b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0 b 6 d c 3 e 7 - 0 9 1 f - 4 8 0 b - 8 4 a 4 - 0 c 8 c c 4 a 9 b 0 7 6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0 e 1 b 7 f 6 c - 4 f 9 6 - 4 0 6 2 - b e 8 4 - 9 9 a a 5 3 5 e 0 8 c 8 "   n a m e = " I c o n   1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3 a 7 7 a 6 c 5 - 8 7 c 5 - 4 e 7 9 - a c 0 1 - b c 3 3 9 8 b f a 8 a d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2 d c 6 5 a 2 7 - c d 8 f - 4 d 1 5 - 8 a 7 b - 2 d b 6 c e c 7 1 0 1 8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6 3 e 7 8 e 7 a - 5 3 9 3 - 4 7 4 f - a d 7 c - 2 9 9 1 d 9 3 5 9 7 2 2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f 0 3 1 3 0 7 f - 3 8 4 1 - 4 9 4 4 - 8 f a f - c 4 e 0 4 b 6 5 8 2 f 1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I c o n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6 6 8 4 3 1 8 1 - 5 7 2 4 - 4 6 b 9 - 9 d 0 9 - 0 5 c f 3 f a 1 5 7 1 8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2 7 0 "   g r o u p O r d e r = " - 1 "   i s G e n e r a t e d = " f a l s e " / >  
                             < p a r a m e t e r   i d = " 2 e b 7 2 a 7 9 - d d c c - 4 b 2 a - 9 c e 2 - c d d d c 3 5 a 7 6 4 4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e a c 9 0 0 0 6 - 8 a c 9 - 4 9 3 e - 8 a 1 d - 5 6 7 e f d 0 7 c c f 5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b 2 8 c f e a b - 6 1 6 a - 4 5 f e - 8 7 6 a - 3 d 3 b 5 7 6 c a f 2 3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    < q u e s t i o n   i d = " f d 0 4 6 d f e - 9 6 1 2 - 4 7 5 b - b f f f - 3 7 6 2 4 9 2 d 5 9 9 2 "   n a m e = " I c o n   2 "   a s s e m b l y = " I p h e l i o n . O u t l i n e . C o n t r o l s . d l l "   t y p e = " I p h e l i o n . O u t l i n e . C o n t r o l s . Q u e s t i o n C o n t r o l s . V i e w M o d e l s . I m a g e L i s t V i e w M o d e l "   o r d e r = " 1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3 8 3 8 2 6 c 3 - 0 6 a 6 - 4 9 2 f - 9 7 a a - e e 8 b 8 d c 2 c e 7 c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c 3 a 1 0 6 8 d - 4 0 5 1 - 4 3 b 7 - 8 6 f c - d 6 7 0 2 d 8 b f 9 a 8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b d 3 0 5 7 1 5 - d 3 9 f - 4 a 8 c - b 7 e 4 - d 4 1 4 1 a 3 d 2 1 1 d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3 8 6 b a d 3 2 - 7 b b e - 4 b 3 5 - 8 a c 2 - 7 f 7 2 2 f a 3 6 4 0 4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I c o n   2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1 6 5 6 8 d 2 1 - d 7 e 2 - 4 8 1 5 - b e 1 d - 0 1 e 4 d 6 a 6 8 a e d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2 7 0 "   g r o u p O r d e r = " - 1 "   i s G e n e r a t e d = " f a l s e " / >  
                             < p a r a m e t e r   i d = " 2 5 0 f 1 9 2 7 - 5 6 c 9 - 4 1 2 0 - 8 d 2 a - f e 0 b 3 9 3 4 4 a 4 b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5 e 1 c b d d f - e 1 1 4 - 4 b f a - 8 a 9 e - 8 6 8 e 9 9 a 6 1 b c 8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a 2 c c 1 c b 1 - 9 f 9 1 - 4 4 b c - b 9 b 5 - 5 f 2 5 b d 2 e 8 7 9 5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8 9 2 6 b a 1 - 7 2 1 c - 4 0 c 7 - b 5 1 2 - 8 6 f 2 f 6 e b 9 b 5 5 "   n a m e = " I m a g e P a t h "   t y p e = " "   o r d e r = " 9 9 9 "   e n t i t y I d = " 0 e 1 b 7 f 6 c - 4 f 9 6 - 4 0 6 2 - b e 8 4 - 9 9 a a 5 3 5 e 0 8 c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8 9 2 6 b a 1 - 7 2 1 c - 4 0 c 7 - b 5 1 2 - 8 6 f 2 f 6 e b 9 b 5 5 "   n a m e = " I m a g e P a t h "   t y p e = " "   o r d e r = " 9 9 9 "   e n t i t y I d = " f d 0 4 6 d f e - 9 6 1 2 - 4 7 5 b - b f f f - 3 7 6 2 4 9 2 d 5 9 9 2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2   c o l   b l o c k   c l r 1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2   c o l   b l o c k   c l r 2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2   c o l   b l o c k   c l r 3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2   c o l u m n   t e x t   g r a p h i c "   c a t e g o r y = " O C   1 6 : 9 "   t y p e I d = " 0 " / >  
             < / l i n k e d C o n t e n t I t e m s >  
         < / t e m p l a t e F r a g m e n t >  
         < t e m p l a t e F r a g m e n t   d i s p l a y N a m e = " I c o n s   x   3 "   t y p e I d = " - 1 " >  
             < t e m p l a t e   i d = " 7 3 4 8 1 4 7 3 - 5 f 7 5 - 4 d 8 e - b 0 d a - 8 6 1 7 3 5 d 0 1 8 6 7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6 6 3 e 2 9 2 3 - 0 0 a b - 4 8 2 6 - 8 0 9 1 - 4 3 b 8 e 5 1 6 e 5 d d "   n a m e = " I c o n   1 . I m a g e P a t h "   a s s e m b l y = " I p h e l i o n . O u t l i n e . W o r d . d l l "   t y p e = " I p h e l i o n . O u t l i n e . W o r d . R e n d e r e r s . I m a g e R e n d e r e r "   o r d e r = " 3 "   a c t i v e = " t r u e "   e n t i t y I d = " e 0 8 0 0 2 b 0 - 5 1 0 1 - 4 4 6 f - a b 5 4 - 3 c 6 9 0 e 1 7 0 6 6 b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d c 0 3 7 e 9 7 - a 7 e f - 4 a f 9 - b 5 0 6 - e c 2 f a 2 9 c 0 4 d 9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4 . 9 "   g r o u p = " S i z e "   g r o u p O r d e r = " - 1 "   i s G e n e r a t e d = " f a l s e " / >  
                             < p a r a m e t e r   i d = " 1 9 9 c f a 4 2 - a 7 9 2 - 4 6 0 6 - a 3 f 2 - 8 0 4 f 6 7 6 8 0 1 d c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9 . 8 "   g r o u p = " S i z e "   g r o u p O r d e r = " - 1 "   i s G e n e r a t e d = " f a l s e " / >  
                             < p a r a m e t e r   i d = " 6 5 f 8 9 6 2 2 - 9 8 5 f - 4 b 0 e - 9 4 a 3 - e 8 1 b f f 2 4 0 5 e b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0 d 6 8 9 3 9 d - b 8 f 2 - 4 4 6 d - a d b 9 - 9 0 0 e 1 e 7 5 5 6 1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d d 9 a a 6 6 9 - 7 9 3 d - 4 a 5 5 - b 1 9 e - d f 0 2 c d e b e 7 6 0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a a 2 8 b f 5 2 - 2 8 2 4 - 4 0 5 f - b 7 7 9 - 8 6 9 c 7 3 e 0 d 2 d 6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0 8 d 0 8 0 5 9 - c 3 4 a - 4 6 3 5 - 8 e 6 0 - 5 c 9 6 2 8 5 9 a a 9 f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e 1 3 0 5 4 d 1 - 9 1 d b - 4 b 5 5 - a f 7 5 - d b 9 f f 4 8 b e f 8 8 "   n a m e = " I c o n   2 . I m a g e P a t h "   a s s e m b l y = " I p h e l i o n . O u t l i n e . W o r d . d l l "   t y p e = " I p h e l i o n . O u t l i n e . W o r d . R e n d e r e r s . I m a g e R e n d e r e r "   o r d e r = " 3 "   a c t i v e = " t r u e "   e n t i t y I d = " d b 7 b 6 0 b 3 - c a f b - 4 4 0 4 - 8 e a a - f c b 8 d 9 0 e 6 c b 1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9 6 6 0 f d 4 - 1 8 1 8 - 4 f 7 6 - b a c 1 - 2 9 4 7 b c f 5 9 a 2 1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4 . 9 "   g r o u p = " S i z e "   g r o u p O r d e r = " - 1 "   i s G e n e r a t e d = " f a l s e " / >  
                             < p a r a m e t e r   i d = " a 4 4 b b 6 c 8 - 9 5 9 f - 4 9 c 5 - 9 1 8 2 - 0 6 b f 6 0 7 b 3 c 8 9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9 . 8 "   g r o u p = " S i z e "   g r o u p O r d e r = " - 1 "   i s G e n e r a t e d = " f a l s e " / >  
                             < p a r a m e t e r   i d = " e e c c 7 1 f d - c f 2 a - 4 5 a c - b 7 0 d - 5 5 5 0 7 a e e 0 b 9 6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5 7 2 3 c 2 f 4 - 3 d 2 8 - 4 8 3 3 - 8 9 a 4 - e 7 3 7 5 b e 4 1 d d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c 7 c 0 e d 9 9 - 7 9 6 9 - 4 d 1 1 - a 5 d 8 - 1 7 a 5 b 1 6 8 8 5 4 e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b 5 1 4 b 9 8 1 - c 5 c a - 4 c 9 0 - a d 4 c - a a 6 a c 6 5 b 9 b 0 7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9 9 2 0 0 5 f 5 - 4 c 1 4 - 4 8 8 3 - b 1 a d - 0 3 6 0 2 1 1 a 6 b 0 6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d a 8 a 4 e e d - f 8 a 9 - 4 6 b 4 - b 7 8 7 - 5 f 6 4 5 8 0 d a c 1 c "   n a m e = " I c o n   3 . I m a g e P a t h "   a s s e m b l y = " I p h e l i o n . O u t l i n e . W o r d . d l l "   t y p e = " I p h e l i o n . O u t l i n e . W o r d . R e n d e r e r s . I m a g e R e n d e r e r "   o r d e r = " 3 "   a c t i v e = " t r u e "   e n t i t y I d = " 9 6 3 b 0 2 a d - 5 8 d b - 4 d 3 e - a b 2 5 - 0 1 d 9 3 f d 8 6 7 3 9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1 d 1 2 d 5 3 9 - 6 1 c 2 - 4 8 c a - 9 b 2 c - 1 9 2 e 6 f e 6 d 7 8 7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4 . 9 "   g r o u p = " S i z e "   g r o u p O r d e r = " - 1 "   i s G e n e r a t e d = " f a l s e " / >  
                             < p a r a m e t e r   i d = " 8 a b c 9 9 8 c - 1 8 b 3 - 4 2 8 1 - b b 8 0 - d 0 d d 6 9 b 2 b 8 2 c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9 . 8 "   g r o u p = " S i z e "   g r o u p O r d e r = " - 1 "   i s G e n e r a t e d = " f a l s e " / >  
                             < p a r a m e t e r   i d = " 1 4 7 9 4 8 5 8 - 3 c d a - 4 f d d - 8 0 c 9 - c 0 0 0 e 2 7 5 c e 3 e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b 1 4 b 5 c 5 c - d 0 3 8 - 4 1 7 9 - b 9 f a - b 2 5 e 2 a 8 0 b 5 d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d 0 5 f 2 9 6 7 - 4 4 c 9 - 4 3 9 8 - 9 5 e d - d 3 b d 9 5 d b 8 5 4 6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7 b 7 d 9 a 6 9 - 4 b 6 7 - 4 2 b 0 - b 4 5 9 - 7 b 6 3 d a f e 9 c 3 d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1 3 0 4 f f 6 1 - a 5 e 4 - 4 2 9 7 - 9 f 5 4 - 2 5 2 c b 8 3 b 7 2 6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1 9 8 0 f 9 8 1 - 8 d 2 6 - 4 e 8 a - 8 3 0 7 - a 8 1 9 3 a d e 3 2 f c "   n a m e = " g   s m a l l   l i n e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g   s m a l l   l i n e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7 9 e 6 0 6 9 - 9 1 a 5 - 4 6 e b - 8 6 5 5 - a 2 8 2 6 1 b 7 6 0 c 2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7 4 0 1 e 2 e f - 6 1 8 0 - 4 5 3 2 - b 7 c 7 - 1 8 5 e 5 e 8 9 7 e 9 1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7 3 6 e 8 c 0 1 - 4 3 5 6 - 4 e b 3 - 8 0 5 f - 6 a b f 6 a f e c b f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e 6 4 8 6 6 e 3 - c 5 d 3 - 4 d 6 b - 9 8 0 3 - f 4 8 e 7 4 e b 8 8 d 0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2 8 1 0 4 7 e - e 4 e 9 - 4 7 2 8 - a d a 1 - 1 6 d b d 3 2 d 3 f 2 5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c e c 9 4 6 2 e - 4 5 7 4 - 4 4 9 a - 8 7 3 6 - 2 e 4 1 b 0 b e 4 c 7 f "   n a m e = " g   s m a l l   l i n e   2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g   s m a l l   l i n e   2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c 1 5 7 1 5 3 f - b e 8 5 - 4 7 5 1 - 8 7 5 f - a a 7 b a c e 3 c a 2 8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5 a d c 2 d 3 f - 2 d 3 8 - 4 c d e - b 5 2 c - d 7 4 f 3 3 0 7 d d 1 d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d 5 0 7 c 3 e e - 2 4 f 1 - 4 e 5 3 - 9 5 c a - 6 b 3 3 9 4 b 2 c 0 4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9 a 1 5 c 1 3 - a 5 6 7 - 4 d 3 c - a b 1 3 - e 8 9 7 a 4 e 9 5 d a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7 e 9 3 f 6 b 6 - 4 a a 7 - 4 7 b 0 - 9 8 7 3 - 3 9 2 f 9 9 a a b 5 5 b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0 1 a 9 b b 5 5 - d 8 f 5 - 4 1 d 2 - b 3 b 4 - 7 1 e 8 f 3 a a 2 4 3 f "   n a m e = " g   s m a l l   l i n e   3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g   s m a l l   l i n e   3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f 6 f 6 2 2 a - c c e 8 - 4 a e 0 - b e d 3 - 4 d 0 7 f 9 6 e e 8 a 3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d 3 d 3 c 4 1 c - 4 9 4 7 - 4 e 1 1 - 9 6 d 2 - 5 1 d 4 f 2 7 1 2 1 e 8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4 2 0 5 c 2 c d - 7 8 d 0 - 4 2 5 2 - 9 f 4 8 - d 0 a d d 1 e 3 e 5 d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c 2 b 5 c 1 4 7 - 8 d 8 9 - 4 3 a 4 - 9 7 0 f - b d 5 a f 9 5 7 6 3 2 4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b 8 5 7 f 1 5 1 - 7 b 2 a - 4 b 4 3 - 9 c 8 5 - 5 d 6 5 4 8 a 1 1 9 9 5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e 0 8 0 0 2 b 0 - 5 1 0 1 - 4 4 6 f - a b 5 4 - 3 c 6 9 0 e 1 7 0 6 6 b "   n a m e = " I c o n   1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1 1 3 1 8 3 f 2 - 9 a 5 c - 4 1 f 0 - 9 5 0 e - 0 d 6 0 c 4 0 b 6 2 3 6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0 1 f b 2 1 2 f - 1 4 4 7 - 4 e 6 6 - b 9 0 b - 6 1 a 3 7 a 1 e d 6 a 2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2 d 9 0 1 1 8 5 - a 0 4 1 - 4 6 f f - 9 a e 7 - f 0 1 3 a c 6 3 4 b 1 d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0 "   g r o u p O r d e r = " - 1 "   i s G e n e r a t e d = " f a l s e " / >  
                             < p a r a m e t e r   i d = " a d e b a 2 f a - 8 7 c 5 - 4 a 5 4 - b 7 e a - d c c e f 4 a 0 5 d 3 c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I c o n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8 c 6 7 8 d a 9 - 1 9 3 b - 4 1 f 8 - 9 e 1 e - e c d 3 c 2 f 6 b a 7 2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2 0 0 "   g r o u p O r d e r = " - 1 "   i s G e n e r a t e d = " f a l s e " / >  
                             < p a r a m e t e r   i d = " 8 0 2 9 3 3 0 9 - 7 7 c b - 4 3 9 4 - 8 c c 1 - 9 a 8 1 7 b 2 f 7 7 8 8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3 8 3 a 3 2 a 3 - 4 7 6 3 - 4 2 b 1 - a 7 c c - 3 d 8 4 c 5 d 9 0 5 4 0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6 1 7 7 a b 8 2 - 8 8 5 9 - 4 f c 1 - 8 9 2 1 - c 9 9 8 1 4 6 a a 7 6 3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    < q u e s t i o n   i d = " d b 7 b 6 0 b 3 - c a f b - 4 4 0 4 - 8 e a a - f c b 8 d 9 0 e 6 c b 1 "   n a m e = " I c o n   2 "   a s s e m b l y = " I p h e l i o n . O u t l i n e . C o n t r o l s . d l l "   t y p e = " I p h e l i o n . O u t l i n e . C o n t r o l s . Q u e s t i o n C o n t r o l s . V i e w M o d e l s . I m a g e L i s t V i e w M o d e l "   o r d e r = " 1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3 5 8 e f 6 4 1 - a e a 0 - 4 0 1 2 - b 7 e b - 9 1 8 f 6 2 5 c 1 7 3 3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3 8 f 3 c b 4 a - 8 7 c 3 - 4 9 a 5 - a 8 2 a - 1 e 3 8 6 c e 1 8 b f e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a 7 2 a 9 d 2 3 - 1 8 3 f - 4 e e f - b d 2 a - f c d f d 1 2 0 c 1 6 a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0 "   g r o u p O r d e r = " - 1 "   i s G e n e r a t e d = " f a l s e " / >  
                             < p a r a m e t e r   i d = " e 7 2 f c 1 a a - f b f 3 - 4 c 5 f - 8 8 6 9 - 4 d 3 c 2 0 1 2 9 8 7 e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I c o n   2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7 e 5 c 4 e c e - b 8 0 a - 4 2 6 9 - 9 4 9 d - 4 b 3 8 f 5 8 d 9 7 6 8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2 0 0 "   g r o u p O r d e r = " - 1 "   i s G e n e r a t e d = " f a l s e " / >  
                             < p a r a m e t e r   i d = " c 0 3 a 0 1 e 6 - f a d 3 - 4 5 3 5 - 8 f 7 7 - 2 0 5 7 2 4 5 5 7 5 c 8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5 7 8 0 8 c c a - 1 4 0 5 - 4 4 5 c - a b 9 c - 6 3 8 f 4 a 1 4 6 0 5 3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3 d 2 d f c 8 4 - 2 a 3 0 - 4 a 9 3 - b 0 8 e - a f a 2 7 5 9 2 8 1 a 7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    < q u e s t i o n   i d = " 9 6 3 b 0 2 a d - 5 8 d b - 4 d 3 e - a b 2 5 - 0 1 d 9 3 f d 8 6 7 3 9 "   n a m e = " I c o n   3 "   a s s e m b l y = " I p h e l i o n . O u t l i n e . C o n t r o l s . d l l "   t y p e = " I p h e l i o n . O u t l i n e . C o n t r o l s . Q u e s t i o n C o n t r o l s . V i e w M o d e l s . I m a g e L i s t V i e w M o d e l "   o r d e r = " 2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f 2 8 5 6 8 b 3 - 5 1 9 d - 4 7 0 a - b f 8 7 - 9 9 9 6 3 6 a c 3 2 5 4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0 9 3 f b 7 e 2 - a a 9 c - 4 4 e 2 - b 3 8 e - 9 2 0 2 7 e f b a 2 b c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8 5 c 3 4 d 1 f - c 7 f 6 - 4 1 7 8 - 8 3 c 3 - f 4 7 5 c a a f c a 1 7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0 "   g r o u p O r d e r = " - 1 "   i s G e n e r a t e d = " f a l s e " / >  
                             < p a r a m e t e r   i d = " 6 3 b 5 0 d e 7 - d c a 5 - 4 5 2 0 - b 6 e 3 - a 8 b c 2 d b c 6 0 0 1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I c o n   2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7 6 9 9 a 3 4 f - 8 8 2 9 - 4 9 9 4 - 9 9 e 8 - 2 8 8 e 4 f 5 b 9 3 e 6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2 0 0 "   g r o u p O r d e r = " - 1 "   i s G e n e r a t e d = " f a l s e " / >  
                             < p a r a m e t e r   i d = " 0 0 8 d 6 0 a 5 - 8 7 d 0 - 4 8 a e - 9 6 0 c - a 1 0 e c 7 8 d 9 c 0 0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b 2 8 6 7 f 4 1 - 1 8 6 8 - 4 b e 5 - b 9 0 6 - f 2 7 3 f 8 3 d 0 3 a 8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d 1 a 7 2 e f 3 - e 7 c 0 - 4 5 d 3 - b 7 d 5 - 2 5 e d 7 2 1 c 0 e 2 4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8 9 2 6 b a 1 - 7 2 1 c - 4 0 c 7 - b 5 1 2 - 8 6 f 2 f 6 e b 9 b 5 5 "   n a m e = " I m a g e P a t h "   t y p e = " "   o r d e r = " 9 9 9 "   e n t i t y I d = " d b 7 b 6 0 b 3 - c a f b - 4 4 0 4 - 8 e a a - f c b 8 d 9 0 e 6 c b 1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8 9 2 6 b a 1 - 7 2 1 c - 4 0 c 7 - b 5 1 2 - 8 6 f 2 f 6 e b 9 b 5 5 "   n a m e = " I m a g e P a t h "   t y p e = " "   o r d e r = " 9 9 9 "   e n t i t y I d = " 9 6 3 b 0 2 a d - 5 8 d b - 4 d 3 e - a b 2 5 - 0 1 d 9 3 f d 8 6 7 3 9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8 9 2 6 b a 1 - 7 2 1 c - 4 0 c 7 - b 5 1 2 - 8 6 f 2 f 6 e b 9 b 5 5 "   n a m e = " I m a g e P a t h "   t y p e = " "   o r d e r = " 9 9 9 "   e n t i t y I d = " e 0 8 0 0 2 b 0 - 5 1 0 1 - 4 4 6 f - a b 5 4 - 3 c 6 9 0 e 1 7 0 6 6 b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3   c o l   b l o c k   c l r 1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3   c o l u m n   t e x t   g r a p h i c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3   c o l   b l o c k   c l r 2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3   c o l   b l o c k   c l r 3 "   c a t e g o r y = " O C   1 6 : 9 "   t y p e I d = " 0 " / >  
             < / l i n k e d C o n t e n t I t e m s >  
         < / t e m p l a t e F r a g m e n t >  
         < t e m p l a t e F r a g m e n t   d i s p l a y N a m e = " I c o n s   x   4 "   t y p e I d = " - 1 " >  
             < t e m p l a t e   i d = " 5 7 0 6 5 3 6 7 - d 1 1 e - 4 8 5 6 - b e 2 a - 0 4 5 3 4 b 2 7 0 c 5 b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3 c 9 b f a 6 3 - f e c f - 4 1 5 0 - 8 8 9 3 - 8 6 c 2 2 b 9 8 3 f 6 c "   n a m e = " I c o n   1 . I m a g e P a t h "   a s s e m b l y = " I p h e l i o n . O u t l i n e . W o r d . d l l "   t y p e = " I p h e l i o n . O u t l i n e . W o r d . R e n d e r e r s . I m a g e R e n d e r e r "   o r d e r = " 3 "   a c t i v e = " t r u e "   e n t i t y I d = " c 1 7 4 c 8 a 9 - a 5 4 3 - 4 c 3 6 - 8 7 c 3 - c 7 7 0 5 2 5 5 1 3 a 2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a 8 3 c 5 3 e - b f 4 b - 4 7 6 7 - b 2 8 c - 9 1 b 9 9 f 0 f e c 6 0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"   g r o u p = " S i z e "   g r o u p O r d e r = " - 1 "   i s G e n e r a t e d = " f a l s e " / >  
                             < p a r a m e t e r   i d = " b 9 3 3 e 4 c a - 8 9 e a - 4 8 9 9 - 9 0 8 5 - 3 f 8 4 7 8 8 1 f 7 b c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6 "   g r o u p = " S i z e "   g r o u p O r d e r = " - 1 "   i s G e n e r a t e d = " f a l s e " / >  
                             < p a r a m e t e r   i d = " 2 f a 9 8 d f 5 - 7 f 8 a - 4 e 9 e - b 5 2 e - 4 7 6 6 2 7 b 8 d 8 e f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f d 2 7 c 3 b 7 - 6 1 e 5 - 4 a 2 f - 9 f 1 e - 5 6 a b b 1 6 0 e f b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0 c 4 3 e d 0 d - 2 b b a - 4 8 d 1 - 9 9 6 b - e e e f 1 0 9 e 4 c 9 8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8 d 5 d e c 3 b - 4 4 6 9 - 4 c 9 b - b 0 c 5 - 9 e 7 6 9 4 3 6 3 f 7 5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0 c a d 1 d e b - e 3 1 a - 4 3 2 5 - 8 6 9 f - 6 d c 2 8 4 0 f 8 5 6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b b 8 b c 0 3 3 - 2 f 7 1 - 4 d 5 f - a e 8 6 - 9 b 9 9 0 c c d 3 0 4 6 "   n a m e = " I c o n   2 . I m a g e P a t h "   a s s e m b l y = " I p h e l i o n . O u t l i n e . W o r d . d l l "   t y p e = " I p h e l i o n . O u t l i n e . W o r d . R e n d e r e r s . I m a g e R e n d e r e r "   o r d e r = " 3 "   a c t i v e = " t r u e "   e n t i t y I d = " 0 3 e f 7 e 5 c - f 0 6 a - 4 5 0 0 - b 0 4 f - 4 9 a 1 8 3 0 c d 4 3 0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3 5 4 7 2 3 6 3 - 3 1 9 f - 4 1 b 1 - 9 7 4 6 - 9 f 0 6 f 0 1 a e 1 7 7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"   g r o u p = " S i z e "   g r o u p O r d e r = " - 1 "   i s G e n e r a t e d = " f a l s e " / >  
                             < p a r a m e t e r   i d = " d 2 4 4 1 2 d 1 - b 4 7 d - 4 5 3 1 - 8 2 4 1 - 9 1 3 0 b 7 a c 9 4 3 f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6 "   g r o u p = " S i z e "   g r o u p O r d e r = " - 1 "   i s G e n e r a t e d = " f a l s e " / >  
                             < p a r a m e t e r   i d = " 1 3 8 c 8 0 f 5 - 8 7 9 a - 4 6 f 2 - b 6 8 5 - 1 1 3 c 6 e 4 c 9 5 3 8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8 7 d e f a 6 2 - 1 2 9 8 - 4 c 8 9 - b 5 a 8 - 9 7 3 a 1 c 1 b 6 3 5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8 9 f b 3 c 6 5 - 1 4 1 f - 4 2 a 9 - 8 e 1 c - 4 0 a e c 3 b 1 7 f b a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8 2 0 c 5 7 4 e - a 2 6 8 - 4 3 8 a - 9 b 3 5 - e 3 6 7 8 7 1 e a 1 5 1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7 b 6 8 9 9 4 8 - 3 1 0 d - 4 c 7 9 - 8 6 c a - 3 e f 5 1 4 a 1 d 1 1 0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8 2 b 7 d 4 b 6 - a 8 b a - 4 d 2 3 - 8 6 2 b - 1 a b 0 f 3 0 b e b f 6 "   n a m e = " I c o n   3 . I m a g e P a t h "   a s s e m b l y = " I p h e l i o n . O u t l i n e . W o r d . d l l "   t y p e = " I p h e l i o n . O u t l i n e . W o r d . R e n d e r e r s . I m a g e R e n d e r e r "   o r d e r = " 3 "   a c t i v e = " t r u e "   e n t i t y I d = " 1 d c 5 3 d 8 3 - 5 a 5 5 - 4 2 a f - a e e 0 - 2 f b a d b 4 3 1 0 e 9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e 0 d c 3 8 5 3 - 2 f 6 e - 4 4 c 6 - 8 b b 0 - 0 c e a 8 6 e e d 2 0 4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"   g r o u p = " S i z e "   g r o u p O r d e r = " - 1 "   i s G e n e r a t e d = " f a l s e " / >  
                             < p a r a m e t e r   i d = " b e 8 4 4 f d e - e 5 2 1 - 4 c 1 2 - 9 3 4 5 - 4 1 9 4 2 b 9 a 4 6 2 9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6 "   g r o u p = " S i z e "   g r o u p O r d e r = " - 1 "   i s G e n e r a t e d = " f a l s e " / >  
                             < p a r a m e t e r   i d = " c e 5 5 d 0 d 5 - 2 e b 5 - 4 f 6 d - 8 d c f - 8 9 1 e d 7 8 6 3 1 e c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f 9 4 2 8 d 6 d - 9 5 6 a - 4 8 2 d - 8 8 1 a - a f e 3 2 d 5 a 7 d 0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d 7 0 7 2 6 d e - f 6 d 2 - 4 5 0 d - 8 7 0 8 - 9 8 3 4 3 8 6 8 f 0 c 6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c c c 1 f f 3 6 - 3 3 2 9 - 4 0 c 0 - b 7 0 a - 2 b f 0 3 f 9 1 e 2 5 5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b 8 c f 0 a 9 6 - 3 a 3 c - 4 1 e d - b 5 a 7 - a 4 4 4 a 4 3 4 b 2 c e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5 4 b c 7 1 a f - b 5 9 3 - 4 f f b - a a 6 f - 8 b a 4 c f 8 4 c a d 7 "   n a m e = " I c o n   4 . I m a g e P a t h "   a s s e m b l y = " I p h e l i o n . O u t l i n e . W o r d . d l l "   t y p e = " I p h e l i o n . O u t l i n e . W o r d . R e n d e r e r s . I m a g e R e n d e r e r "   o r d e r = " 3 "   a c t i v e = " t r u e "   e n t i t y I d = " b 0 a 2 4 5 a a - d 2 e 5 - 4 7 b 7 - b 1 0 e - b b 8 e 0 7 9 5 7 9 7 3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b 1 3 2 a 0 f e - 5 5 2 d - 4 f 9 b - 8 6 f c - 2 d 9 c 2 3 a 1 c 3 c 5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"   g r o u p = " S i z e "   g r o u p O r d e r = " - 1 "   i s G e n e r a t e d = " f a l s e " / >  
                             < p a r a m e t e r   i d = " 2 3 4 e 8 6 1 f - 9 5 b 0 - 4 e 1 7 - 9 4 2 d - 7 0 5 a 2 b 8 5 f a d 4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6 "   g r o u p = " S i z e "   g r o u p O r d e r = " - 1 "   i s G e n e r a t e d = " f a l s e " / >  
                             < p a r a m e t e r   i d = " b c 6 e 9 0 4 4 - 7 6 8 9 - 4 4 7 b - b 0 f f - b 8 3 d c 8 2 9 8 9 2 2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d b a a 3 8 2 c - 1 a 4 7 - 4 3 e 0 - 9 5 6 5 - 4 f 6 7 7 8 5 e 6 d 9 4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a 9 7 8 1 2 c a - 3 d 1 4 - 4 f e f - a a 7 1 - a 8 1 2 6 7 9 4 d a 1 c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8 f a 9 4 9 7 c - 7 f e d - 4 e 2 a - b a 9 3 - 0 4 4 7 6 f e 1 b 4 1 f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4 5 8 e a 0 f c - 3 2 9 5 - 4 e 7 6 - 9 6 7 f - 6 c 2 e 8 0 6 7 6 f 6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c f e 0 0 c 2 b - 6 6 b d - 4 5 8 0 - a 2 b e - e f 5 f c 1 5 f 0 7 f 1 "   n a m e = " l i n e   1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t i n y   l i n e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c 8 e 3 4 8 a e - a 6 2 e - 4 2 b 7 - b 8 3 8 - b b 0 a b c f f 0 0 b 5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d 6 3 0 7 4 5 a - e 0 3 8 - 4 e 4 5 - 9 c a 3 - 7 d 0 4 4 6 2 3 a d 5 4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2 3 3 9 0 d f e - 3 c 3 c - 4 0 9 2 - 8 0 f 8 - 8 0 0 9 0 c 7 7 0 8 e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f 6 2 3 6 7 2 1 - 1 8 c 3 - 4 6 2 d - 8 7 d c - 5 9 a 2 4 7 8 f e 3 b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5 1 f c 3 3 6 e - e 9 4 a - 4 6 5 5 - a a 6 a - c 0 a 5 c 0 9 f 5 0 1 d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3 3 f a f e 9 c - 0 a d 0 - 4 2 a a - a 3 7 7 - d 0 8 1 6 f e 1 a 8 e 9 "   n a m e = " l i n e   2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t i n y   l i n e   2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8 9 4 5 f 8 2 a - 1 4 6 8 - 4 2 0 8 - b 6 3 3 - 1 8 0 e 2 4 8 4 7 8 5 b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e 7 a 4 9 7 7 3 - 8 d 2 c - 4 2 7 4 - 9 3 1 3 - b 0 3 1 d 8 c f 2 a 3 1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f e 0 a 7 f 7 7 - 2 1 8 4 - 4 8 0 a - 9 2 0 8 - 3 4 b a 3 7 2 3 d 3 3 f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5 6 6 3 b 5 d 9 - b f b f - 4 2 4 8 - a 4 b c - 2 5 4 c 0 b e 1 8 1 6 d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d 4 b c 8 a 3 f - d a 6 1 - 4 9 a 0 - b 2 7 6 - 5 9 8 2 7 c 2 c a 7 6 6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e 9 d 3 3 d c 0 - e 1 c 1 - 4 1 4 a - 8 a 9 4 - 2 4 5 6 3 6 f 0 2 e 4 f "   n a m e = " l i n e   3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t i n y   l i n e   3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b 1 e e d 1 e 0 - 3 8 6 e - 4 5 d 8 - b a 0 9 - 8 f d e f e 5 a 6 7 3 1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a 1 2 2 b 4 0 3 - 5 a f 3 - 4 4 1 6 - 8 e e c - 8 3 0 b 6 5 d 0 c 5 d 9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5 c 1 c c 7 8 a - e 8 b 6 - 4 2 0 9 - 9 f 9 4 - 7 9 c 1 4 6 f f 5 7 0 5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f f 6 b d 6 3 5 - f 2 d 9 - 4 3 1 d - 9 b 6 c - 6 e 5 4 6 0 c a 6 f 3 d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5 9 9 a f f 9 0 - 1 a e 7 - 4 e a c - 8 0 c e - 4 7 d 1 7 9 1 8 1 5 6 d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a f c 0 e 6 6 2 - c b 4 d - 4 3 1 6 - 8 3 c 9 - 8 5 c b 8 7 c 1 4 9 7 0 "   n a m e = " l i n e   4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t i n y   l i n e   4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e d 9 6 7 b 8 c - 0 3 9 a - 4 b 2 b - 9 d d 3 - 6 6 2 0 a 9 7 6 1 3 6 6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4 c e d d 4 1 e - 2 9 0 0 - 4 4 5 1 - 9 3 a c - 8 4 f 9 8 8 e 7 1 3 6 9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0 a 1 f c 2 3 9 - 9 d 2 2 - 4 3 7 b - 9 d 9 d - 7 a a e 6 d b f 0 b 7 f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a e 9 a 0 a e 1 - e 1 c f - 4 8 8 b - b f 9 c - 1 8 a 2 b 4 e e e e b 4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d f 7 2 1 7 6 9 - d a 0 d - 4 8 1 0 - b f c d - 1 a 4 9 9 4 c 9 c a 7 3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6 a 9 5 0 6 8 f - e 8 1 a - 4 6 2 1 - a e 4 c - 6 3 c b b b 2 9 a 8 4 3 "   n a m e = " a r r o w   1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a r r o w   1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7 a d 9 7 a 0 7 - c 7 d 4 - 4 1 f 2 - 9 1 c 4 - 4 3 f f 3 b d b e e 6 b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f c 0 2 3 8 4 e - f 9 6 c - 4 e 4 9 - 8 1 e 2 - 9 b 5 7 1 e 8 0 6 0 2 1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5 c 4 f 7 e b a - 7 9 0 0 - 4 5 8 f - a e 7 e - b c 8 4 9 2 9 e 5 1 8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e 8 7 d e 4 a - 1 e f 5 - 4 b 3 a - a d 0 0 - 7 a 1 f 8 4 d e a 2 1 9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6 8 2 5 7 0 9 c - 5 e b d - 4 3 d d - b 8 4 4 - 2 3 3 0 1 5 d 9 a b 9 a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8 1 a 5 0 5 f e - c f 2 5 - 4 c d e - a 8 b 3 - d 2 8 6 f a a 9 7 d a 4 "   n a m e = " a r r o w   2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a r r o w   2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9 0 7 9 7 f e a - c 3 a 4 - 4 2 0 9 - 8 1 f d - 1 2 a 3 d b a a a 9 6 9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5 e 9 6 4 b e 6 - 7 9 a 2 - 4 d c 4 - 8 e 0 3 - 0 5 6 5 6 a e d 5 2 5 5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d d e 5 0 8 d 4 - a b 0 5 - 4 8 2 1 - 9 0 1 8 - 6 e 7 0 8 a 5 c b 0 5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8 a a e 7 d 8 e - 1 2 1 d - 4 9 8 2 - 9 a 6 1 - 0 d 1 e b f 7 2 c 1 8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d c 1 e 1 7 b 8 - 1 8 a 8 - 4 f 9 a - a 3 a 3 - 1 7 5 4 8 2 4 d 6 e e 9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d 4 1 2 3 8 6 6 - 6 1 b 3 - 4 e a c - b 9 5 5 - c 0 6 3 6 f 8 9 4 b 9 d "   n a m e = " a r r o w   3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a r r o w   3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d 8 0 5 f 4 5 8 - 4 2 7 7 - 4 a a 2 - 8 5 1 7 - 4 0 e a 8 5 c 5 1 f 4 f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9 e 8 5 3 e f 9 - 3 0 9 2 - 4 3 6 2 - 8 5 9 2 - 4 0 c 6 0 d 2 9 8 6 0 a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1 7 0 b d 5 5 6 - 5 0 a 3 - 4 d b d - 9 6 2 f - 9 6 1 b 6 e 0 2 6 0 5 6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b 2 f e b d 6 3 - d b 5 0 - 4 5 9 6 - 9 b 6 8 - 3 d b c 7 b f 1 c 1 4 0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4 8 9 c 1 5 b d - c d 9 5 - 4 0 9 b - b d 7 c - 5 6 c 6 7 8 4 b 7 7 4 8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1 4 2 f 5 e 4 8 - 0 1 8 e - 4 e f a - a b 4 b - d 5 4 7 b e b 7 7 1 7 3 "   n a m e = " 2 a r r o w   1 "   a s s e m b l y = " I p h e l i o n . O u t l i n e . P o w e r P o i n t . D L L "   t y p e = " I p h e l i o n . O u t l i n e . P o w e r P o i n t . R e n d e r e r s . E x t e r n a l S h a p e R e n d e r e r "   o r d e r = " 3 "   a c t i v e = " f a l s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p r o c e s s   a r r o w   1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8 b 3 9 b 2 b - 2 6 9 7 - 4 4 a d - b a 2 7 - 8 6 5 f 2 b e 4 3 c a 2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8 7 7 1 2 e 6 1 - d 0 f f - 4 3 6 4 - 9 0 3 7 - 0 4 3 8 a a b f 1 3 9 e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b 1 c 8 d 4 9 4 - 9 7 d c - 4 4 c 6 - 9 f f 4 - 8 c 2 0 b 0 5 c 3 d 7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3 7 8 a b d 9 - f 5 0 f - 4 2 b f - b d 7 8 - 0 8 7 5 b 1 e 6 9 a e 1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3 e a 5 7 2 9 8 - 1 4 5 b - 4 d 9 b - a 4 9 7 - f b 9 8 8 2 e d b 4 6 e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1 d a 2 0 0 c b - 0 0 4 5 - 4 6 3 7 - 9 7 0 d - 0 5 5 b e b 4 e e 5 3 9 "   n a m e = " 2 a r r o w   2 "   a s s e m b l y = " I p h e l i o n . O u t l i n e . P o w e r P o i n t . D L L "   t y p e = " I p h e l i o n . O u t l i n e . P o w e r P o i n t . R e n d e r e r s . E x t e r n a l S h a p e R e n d e r e r "   o r d e r = " 3 "   a c t i v e = " f a l s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p r o c e s s   a r r o w   2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d e c c 7 c b 9 - 9 4 3 5 - 4 f 3 e - 8 e a 1 - e 9 c 4 1 3 1 8 5 4 3 3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0 b a f c 9 d 9 - 8 6 9 a - 4 0 4 d - 9 a f 8 - 7 b 2 9 c 5 6 3 4 b 0 f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a f a f a 1 2 8 - e 6 c b - 4 f d 0 - 8 1 a b - c f 5 d 2 3 8 7 e f e 9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c 4 9 1 6 0 a f - 8 9 5 0 - 4 0 1 7 - a e 2 3 - d 7 d 2 8 f b 9 8 f f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d c 2 f f b c 7 - d c 8 a - 4 d f 0 - 8 0 c 5 - 9 9 6 2 c b 2 2 7 0 4 1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c 1 7 4 c 8 a 9 - a 5 4 3 - 4 c 3 6 - 8 7 c 3 - c 7 7 0 5 2 5 5 1 3 a 2 "   n a m e = " I c o n   1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3 7 f 5 3 3 c f - 3 9 8 2 - 4 d 2 f - 9 4 b c - 6 1 c 7 2 e 0 8 d d 9 7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4 b 6 2 0 d 1 e - 0 3 b a - 4 3 6 b - 8 c f d - 3 5 9 9 5 c 4 7 c d b a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2 d a e b c e 5 - 1 9 5 f - 4 6 3 1 - b b 1 5 - 3 d 6 f 9 e 8 2 b 6 b 7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3 3 8 e 7 b 1 a - b b 8 e - 4 c 9 4 - 9 9 a 0 - d 4 4 1 e 1 2 9 f 6 a 6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I c o n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2 1 6 1 d 1 2 9 - 3 e c 2 - 4 1 3 5 - 8 8 4 a - 2 0 0 0 4 d e a b 7 e 2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1 6 0 "   g r o u p O r d e r = " - 1 "   i s G e n e r a t e d = " f a l s e " / >  
                             < p a r a m e t e r   i d = " b 1 5 b d a 1 c - f 0 5 9 - 4 3 e 3 - 8 0 3 4 - 6 7 3 1 c 5 8 f 1 2 8 7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1 a 4 4 5 e 7 a - 8 9 e 5 - 4 e e 0 - a c 7 7 - c 9 2 f d c d 2 2 4 1 8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2 0 d 5 1 3 e 1 - 8 0 4 1 - 4 8 8 4 - 8 d 0 6 - 7 1 5 1 9 1 c 2 d d e 3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    < q u e s t i o n   i d = " 0 3 e f 7 e 5 c - f 0 6 a - 4 5 0 0 - b 0 4 f - 4 9 a 1 8 3 0 c d 4 3 0 "   n a m e = " I c o n   2 "   a s s e m b l y = " I p h e l i o n . O u t l i n e . C o n t r o l s . d l l "   t y p e = " I p h e l i o n . O u t l i n e . C o n t r o l s . Q u e s t i o n C o n t r o l s . V i e w M o d e l s . I m a g e L i s t V i e w M o d e l "   o r d e r = " 1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6 4 9 5 a 7 d f - 2 e 9 a - 4 7 5 c - b 2 2 5 - 7 6 f 1 e 2 0 6 1 a 4 c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9 6 7 0 3 8 5 3 - 2 e 7 8 - 4 c b 2 - a 6 5 a - c c 1 3 3 9 a e f 8 7 6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3 3 b 9 d 5 d 1 - 8 4 5 c - 4 a 5 2 - 9 a 6 e - 0 b 5 f b 8 d f 3 5 b 4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4 8 6 e 1 8 a 8 - 7 3 c 5 - 4 f f a - a e 4 f - 3 5 6 f 6 7 f 3 8 5 7 a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I c o n   2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3 c 3 d 7 0 d 7 - f d c d - 4 7 9 0 - b 1 7 5 - 3 f 0 9 f 6 0 3 1 9 8 f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1 6 0 "   g r o u p O r d e r = " - 1 "   i s G e n e r a t e d = " f a l s e " / >  
                             < p a r a m e t e r   i d = " 0 0 3 3 8 9 e d - 3 f f e - 4 4 3 1 - 8 1 4 a - 3 0 c 0 0 3 d 0 5 8 2 6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1 2 f 2 1 8 2 a - 2 7 1 e - 4 7 e f - b a a e - 1 1 c 3 0 3 f d 9 b 1 3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1 2 c a 9 a 9 9 - 2 9 6 9 - 4 d 3 a - b 0 f 6 - 2 b f 1 d a 7 9 c a 5 a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    < q u e s t i o n   i d = " 1 d c 5 3 d 8 3 - 5 a 5 5 - 4 2 a f - a e e 0 - 2 f b a d b 4 3 1 0 e 9 "   n a m e = " I c o n   3 "   a s s e m b l y = " I p h e l i o n . O u t l i n e . C o n t r o l s . d l l "   t y p e = " I p h e l i o n . O u t l i n e . C o n t r o l s . Q u e s t i o n C o n t r o l s . V i e w M o d e l s . I m a g e L i s t V i e w M o d e l "   o r d e r = " 2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1 1 7 0 b a 4 1 - 1 7 1 5 - 4 c 5 6 - a 2 1 5 - b 0 0 8 e 5 9 1 a d 6 d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9 5 5 d 1 0 b e - f f f e - 4 b c 7 - 8 6 b 0 - 2 9 6 c e 2 a 7 d d b 6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8 e 9 9 1 2 c 8 - 8 5 0 1 - 4 f 1 0 - 9 2 6 c - 0 1 d 8 6 b 6 a c 9 b 0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d 0 3 6 b 8 a 6 - 8 f d 9 - 4 c 0 0 - 9 9 b f - a 9 4 8 8 c 2 a 6 f 9 3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I c o n   3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1 b 8 0 7 f f 0 - b f 0 3 - 4 9 6 a - 9 7 4 0 - e 8 9 8 7 2 b d f c 4 9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1 6 0 "   g r o u p O r d e r = " - 1 "   i s G e n e r a t e d = " f a l s e " / >  
                             < p a r a m e t e r   i d = " 6 4 8 d c e 4 0 - 3 3 d 8 - 4 6 e e - 9 6 8 3 - d a a d 3 9 c a d 3 6 f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4 3 1 b 4 4 8 6 - 0 e a 8 - 4 d d 6 - 9 1 1 b - 3 e f 1 2 e 0 a 8 2 7 b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c 0 2 a 8 b e d - e 7 f 0 - 4 f 6 6 - 9 4 e 3 - 1 0 3 4 4 c 7 b 1 e e 8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    < q u e s t i o n   i d = " b 0 a 2 4 5 a a - d 2 e 5 - 4 7 b 7 - b 1 0 e - b b 8 e 0 7 9 5 7 9 7 3 "   n a m e = " I c o n   4 "   a s s e m b l y = " I p h e l i o n . O u t l i n e . C o n t r o l s . d l l "   t y p e = " I p h e l i o n . O u t l i n e . C o n t r o l s . Q u e s t i o n C o n t r o l s . V i e w M o d e l s . I m a g e L i s t V i e w M o d e l "   o r d e r = " 3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0 b 5 4 8 6 1 d - 0 c 4 c - 4 4 7 7 - 9 5 c 4 - 1 c 7 7 5 d e e d a b e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2 5 1 6 a 4 c c - 9 2 5 c - 4 d a 7 - 8 6 d 3 - 8 6 d 0 1 a 5 5 3 b 5 c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d d 9 b 3 c f 9 - 9 3 6 1 - 4 7 4 7 - b 9 4 5 - 7 4 8 f 3 7 2 7 d 8 0 f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2 0 c 9 b 8 f 6 - c 3 c 4 - 4 9 e a - b 4 8 2 - 2 c 7 b 5 6 3 f d d d 9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I c o n   4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7 1 4 a c 5 a f - 0 b 9 0 - 4 2 a 6 - b 4 3 c - e 3 d 7 6 d 6 a e e 1 3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1 6 0 "   g r o u p O r d e r = " - 1 "   i s G e n e r a t e d = " f a l s e " / >  
                             < p a r a m e t e r   i d = " 6 b d 1 b b 8 5 - 6 2 4 0 - 4 5 3 f - b 2 e a - 0 0 0 b 3 4 b 0 7 e d d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1 7 f b f d 3 4 - 6 f 7 8 - 4 3 0 5 - 9 8 2 f - a 1 2 4 5 7 2 2 f 5 6 a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1 b d 7 d c 8 2 - 3 5 6 e - 4 a d b - 8 c d 8 - 1 2 5 2 1 d e 8 9 9 1 7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8 9 2 6 b a 1 - 7 2 1 c - 4 0 c 7 - b 5 1 2 - 8 6 f 2 f 6 e b 9 b 5 5 "   n a m e = " I m a g e P a t h "   t y p e = " "   o r d e r = " 9 9 9 "   e n t i t y I d = " c 1 7 4 c 8 a 9 - a 5 4 3 - 4 c 3 6 - 8 7 c 3 - c 7 7 0 5 2 5 5 1 3 a 2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8 9 2 6 b a 1 - 7 2 1 c - 4 0 c 7 - b 5 1 2 - 8 6 f 2 f 6 e b 9 b 5 5 "   n a m e = " I m a g e P a t h "   t y p e = " "   o r d e r = " 9 9 9 "   e n t i t y I d = " 0 3 e f 7 e 5 c - f 0 6 a - 4 5 0 0 - b 0 4 f - 4 9 a 1 8 3 0 c d 4 3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8 9 2 6 b a 1 - 7 2 1 c - 4 0 c 7 - b 5 1 2 - 8 6 f 2 f 6 e b 9 b 5 5 "   n a m e = " I m a g e P a t h "   t y p e = " "   o r d e r = " 9 9 9 "   e n t i t y I d = " 1 d c 5 3 d 8 3 - 5 a 5 5 - 4 2 a f - a e e 0 - 2 f b a d b 4 3 1 0 e 9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8 9 2 6 b a 1 - 7 2 1 c - 4 0 c 7 - b 5 1 2 - 8 6 f 2 f 6 e b 9 b 5 5 "   n a m e = " I m a g e P a t h "   t y p e = " "   o r d e r = " 9 9 9 "   e n t i t y I d = " b 0 a 2 4 5 a a - d 2 e 5 - 4 7 b 7 - b 1 0 e - b b 8 e 0 7 9 5 7 9 7 3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P r o c e s s   g r a p h i c "   c a t e g o r y = " O C   1 6 : 9 "   t y p e I d = " 0 " / >  
             < / l i n k e d C o n t e n t I t e m s >  
         < / t e m p l a t e F r a g m e n t >  
         < t e m p l a t e F r a g m e n t   d i s p l a y N a m e = " T O C "   t y p e I d = " - 1 " >  
             < t e m p l a t e   i d = " b 1 e 6 a 9 5 0 - 9 d 7 c - 4 f d d - a a e c - 3 b a a a f 6 7 3 3 0 0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9 d 0 f 2 4 d 6 - e 8 4 c - 4 e 2 7 - 8 1 7 d - 9 d e 6 f 3 2 e 5 5 9 a "   n a m e = " I c o n . I m a g e P a t h "   a s s e m b l y = " I p h e l i o n . O u t l i n e . W o r d . d l l "   t y p e = " I p h e l i o n . O u t l i n e . W o r d . R e n d e r e r s . I m a g e R e n d e r e r "   o r d e r = " 3 "   a c t i v e = " t r u e "   e n t i t y I d = " 0 c 3 2 5 9 8 f - 6 f e d - 4 7 6 8 - b c e d - 5 a b 0 d 5 9 3 2 b f 5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d 8 1 a f 8 7 9 - b 5 d 8 - 4 6 6 a - 9 c c 7 - 7 0 7 5 c 4 0 1 2 8 f f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6 . 8 "   g r o u p = " S i z e "   g r o u p O r d e r = " - 1 "   i s G e n e r a t e d = " f a l s e " / >  
                             < p a r a m e t e r   i d = " 7 1 8 c 3 a 0 c - 9 7 2 6 - 4 3 f 0 - 8 0 a d - 7 f 1 4 2 2 0 e d 4 6 9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1 3 . 6 "   g r o u p = " S i z e "   g r o u p O r d e r = " - 1 "   i s G e n e r a t e d = " f a l s e " / >  
                             < p a r a m e t e r   i d = " d 7 6 5 8 7 5 a - c 8 c d - 4 3 6 3 - b 5 0 c - 2 b 1 2 6 3 e 3 a 4 f 9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4 7 a 6 1 4 0 6 - e 5 2 3 - 4 a d d - b b 9 b - 9 a 8 f c f 3 d c c 2 4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e 8 3 8 8 f 8 - 9 7 3 b - 4 1 c b - 9 1 8 e - 5 c 3 f 9 7 0 3 d c a 8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1 e d 9 e 9 5 7 - 7 1 5 a - 4 1 5 c - 9 a f 8 - 8 9 c 4 3 4 4 2 c 4 f 8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3 b 6 8 4 5 9 5 - 8 0 c 0 - 4 6 2 c - a 4 9 d - 4 0 6 b 7 e 6 7 6 0 6 d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f 4 f d f 6 0 f - f 6 a b - 4 b 6 2 - a 5 0 9 - d 4 4 1 0 4 5 b 9 f 8 f "   n a m e = " T O C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5 5 3 e 7 7 1 7 - c 2 8 a - 4 f d c - 9 0 d 4 - 4 a 8 2 3 8 d 3 c f d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t r u e "   i g n o r e F o r m a t I f E m p t y = " f a l s e " >  
                         < p a r a m e t e r s >  
                             < p a r a m e t e r   i d = " e 8 2 e d e 9 e - 1 a 1 4 - 4 b 3 0 - 9 f 3 b - 3 2 9 e f 6 e 8 9 6 8 f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0 b 9 9 c b 1 3 - b 3 c b - 4 f f b - b 2 2 0 - e 7 3 8 a 5 5 8 e 3 d e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8 a 3 5 4 b 6 2 - 1 7 a d - 4 b 9 4 - b 0 f 7 - a a 2 d c 1 c f f b 1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d 3 3 5 1 1 2 5 - 8 d 1 8 - 4 0 9 1 - b 4 e a - 4 e 1 c 7 5 7 b 5 9 8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3 3 8 b f 7 f c - 7 e 8 c - 4 4 1 0 - b a b 7 - 8 2 c 4 d 1 0 2 d b 7 8 "   n a m e = " I m a g e   1 "   a s s e m b l y = " I p h e l i o n . O u t l i n e . P o w e r P o i n t . D L L "   t y p e = " I p h e l i o n . O u t l i n e . P o w e r P o i n t . R e n d e r e r s . I m a g e R e n d e r e r "   o r d e r = " 3 "   a c t i v e = " t r u e "   e n t i t y I d = " a 6 6 d 2 e 7 9 - c b c 0 - 4 0 c c - 9 8 8 6 - 1 0 f 6 2 5 9 0 7 c 3 6 "   f i e l d I d = " f 0 0 e 1 b 4 c - c e b 5 - 4 d f 9 - 8 5 e d - 1 d b 3 2 3 6 8 1 7 2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9 1 3 0 1 9 6 0 - f 8 b 7 - 4 c 4 f - a c d c - 7 4 b 5 9 e 8 7 7 c 4 b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2 . 5 "   g r o u p = " S i z e "   g r o u p O r d e r = " - 1 "   i s G e n e r a t e d = " f a l s e " / >  
                             < p a r a m e t e r   i d = " 9 9 e c 8 2 e 9 - 7 0 b 7 - 4 0 d 9 - 8 f b 3 - 5 b 4 4 2 a e e a c e 0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2 . 5 "   g r o u p = " S i z e "   g r o u p O r d e r = " - 1 "   i s G e n e r a t e d = " f a l s e " / >  
                             < p a r a m e t e r   i d = " 4 2 d 3 3 a a 7 - 1 8 2 6 - 4 d c 0 - 9 4 3 1 - 2 f 2 8 1 2 a 3 d 0 3 d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e 5 9 e 0 5 d d - d b 4 a - 4 9 2 1 - a 9 5 e - 0 7 4 3 7 3 d 9 2 7 a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0 "   g r o u p O r d e r = " - 1 "   i s G e n e r a t e d = " f a l s e " / >  
                             < p a r a m e t e r   i d = " d 5 a 3 b d e 6 - 2 e 2 a - 4 7 c 2 - b b 5 6 - d f 7 e 0 a 8 5 8 f 2 c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4 f f d e 5 d d - 8 9 0 a - 4 d d e - a 7 6 b - 9 b 4 c 3 8 9 b c 9 2 0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7 3 b 2 5 e c b - 5 c a 0 - 4 0 1 6 - 8 7 4 3 - b d 2 7 d 2 3 9 1 b 9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2 2 b 4 5 a c 0 - 3 c 9 f - 4 c 1 6 - a 1 9 b - d 9 0 c c b 4 5 4 0 4 b "   n a m e = " I m a g e   2 "   a s s e m b l y = " I p h e l i o n . O u t l i n e . P o w e r P o i n t . D L L "   t y p e = " I p h e l i o n . O u t l i n e . P o w e r P o i n t . R e n d e r e r s . I m a g e R e n d e r e r "   o r d e r = " 3 "   a c t i v e = " t r u e "   e n t i t y I d = " a 6 6 d 2 e 7 9 - c b c 0 - 4 0 c c - 9 8 8 6 - 1 0 f 6 2 5 9 0 7 c 3 6 "   f i e l d I d = " f 0 0 e 1 b 4 c - c e b 5 - 4 d f 9 - 8 5 e d - 1 d b 3 2 3 6 8 1 7 2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f d 4 d 8 f 8 b - 0 2 6 c - 4 2 4 3 - 8 e 0 4 - 5 7 0 a 6 8 9 e 7 8 f 7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2 . 5 "   g r o u p = " S i z e "   g r o u p O r d e r = " - 1 "   i s G e n e r a t e d = " f a l s e " / >  
                             < p a r a m e t e r   i d = " f a 6 0 b 7 3 5 - a e 5 f - 4 7 4 2 - 8 f 1 9 - 4 e b 2 e 8 a a f c b 0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2 . 5 "   g r o u p = " S i z e "   g r o u p O r d e r = " - 1 "   i s G e n e r a t e d = " f a l s e " / >  
                             < p a r a m e t e r   i d = " 7 8 4 a 0 0 3 9 - 1 8 4 e - 4 b 9 b - a 0 3 8 - f 7 2 9 9 7 c e 3 e 9 2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1 5 3 f 8 a 8 f - e 2 7 4 - 4 3 0 8 - a 6 e d - 3 1 d c 3 1 a 6 a d 1 0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1 "   g r o u p O r d e r = " - 1 "   i s G e n e r a t e d = " f a l s e " / >  
                             < p a r a m e t e r   i d = " 0 f d 6 f 6 a 2 - 4 3 0 e - 4 5 5 0 - 9 e b 8 - d 3 6 c 5 b 4 3 4 d a 7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2 1 0 8 3 3 1 b - 9 9 d a - 4 3 a a - a 2 d 9 - a 6 c 3 6 d 6 8 0 c 0 0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8 c 8 b c c c d - b a c 7 - 4 5 4 e - 9 f f 9 - b 6 0 3 0 c 6 0 0 9 0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b e 6 a 6 2 1 1 - 3 2 6 c - 4 f b 1 - a 7 5 f - f c 7 2 2 f c c 4 d a 3 "   n a m e = " C o n t a c t   1 "   a s s e m b l y = " I p h e l i o n . O u t l i n e . W o r d . d l l "   t y p e = " I p h e l i o n . O u t l i n e . W o r d . R e n d e r e r s . T e x t R e n d e r e r "   o r d e r = " 3 "   a c t i v e = " t r u e "   e n t i t y I d = " a 6 6 d 2 e 7 9 - c b c 0 - 4 0 c c - 9 8 8 6 - 1 0 f 6 2 5 9 0 7 c 3 6 "   f i e l d I d = " f 0 0 e 1 b 4 c - c e b 5 - 4 d f 9 - 8 5 e d - 1 d b 3 2 3 6 8 1 7 2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b a 6 d 0 4 6 9 - e 2 6 a - 4 0 d 2 - b a b 5 - e 8 5 d 9 8 1 3 b 7 c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0 "   g r o u p O r d e r = " - 1 "   i s G e n e r a t e d = " f a l s e " / >  
                             < p a r a m e t e r   i d = " f 3 9 d d 0 1 1 - b 8 e 6 - 4 f f 4 - 8 c e 3 - 9 d 3 1 2 4 7 3 e 3 f f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0 0 7 5 5 a 8 1 - d c 3 5 - 4 1 e 2 - 9 e f 1 - 2 9 2 4 3 f e 2 6 b b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b 2 2 4 9 d 0 e - 2 e 5 c - 4 d c 2 - 9 1 b b - 1 b 9 2 5 f 3 2 a e 2 0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[ 0 ] }   & a m p ; a m p ; a m p ;   & a m p ; q u o t ;   & a m p ; q u o t ;   & a m p ; a m p ; a m p ;   { C o n t a c t s . S u r n a m e [ 0 ]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[ 0 ]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[ 0 ]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[ 0 ] } = & a m p ; q u o t ; & a m p ; q u o t ; ,   & a m p ; q u o t ; & a m p ; q u o t ; ,   { L a b e l s . T e l e p h o n e }   & a m p ; a m p ; a m p ;   { C o n t a c t s . T e l e p h o n e   N u m b e r [ 0 ]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[ 0 ]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9 a 0 9 1 a e 8 - 7 6 f 4 - 4 4 c 5 - a f c 2 - 4 9 2 1 3 b b e 8 0 9 4 "   n a m e = " C o n t a c t   2 "   a s s e m b l y = " I p h e l i o n . O u t l i n e . W o r d . d l l "   t y p e = " I p h e l i o n . O u t l i n e . W o r d . R e n d e r e r s . T e x t R e n d e r e r "   o r d e r = " 3 "   a c t i v e = " t r u e "   e n t i t y I d = " a 6 6 d 2 e 7 9 - c b c 0 - 4 0 c c - 9 8 8 6 - 1 0 f 6 2 5 9 0 7 c 3 6 "   f i e l d I d = " f 0 0 e 1 b 4 c - c e b 5 - 4 d f 9 - 8 5 e d - 1 d b 3 2 3 6 8 1 7 2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7 3 2 d 8 1 c 0 - f f c 1 - 4 b 1 c - a c 9 b - 4 8 4 e 8 8 d 1 3 f 9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1 "   g r o u p O r d e r = " - 1 "   i s G e n e r a t e d = " f a l s e " / >  
                             < p a r a m e t e r   i d = " 4 9 f 8 b 8 b 8 - 6 7 5 b - 4 e d 8 - a 0 3 6 - 5 7 1 2 d 0 9 6 b 8 c e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d f f b e 8 1 a - b 2 4 1 - 4 9 3 9 - a 4 6 5 - b 5 a 7 7 a b d 7 d b f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1 3 5 5 8 6 a 6 - 8 e 2 c - 4 9 d f - 8 1 8 b - 7 2 2 5 f f 1 c 1 8 7 7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[ 1 ] }   & a m p ; a m p ; a m p ;   & a m p ; q u o t ;   & a m p ; q u o t ;   & a m p ; a m p ; a m p ;   { C o n t a c t s . S u r n a m e [ 1 ]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[ 1 ]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[ 1 ]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[ 1 ] } = & a m p ; q u o t ; & a m p ; q u o t ; ,   & a m p ; q u o t ; & a m p ; q u o t ; ,   { L a b e l s . T e l e p h o n e }   & a m p ; a m p ; a m p ;   { C o n t a c t s . T e l e p h o n e   N u m b e r [ 1 ] } ) & a m p ; # x D ; & a m p ; # x A ;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[ 1 ]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f 2 4 a d 8 7 0 - 1 0 9 2 - 4 8 a 4 - 8 6 b 8 - 5 8 d 9 5 b 2 f e 6 3 d "   n a m e = " L a b e l s . C o n t e n t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c e d a 4 7 a f - a 3 d c - 4 c 2 8 - a 1 f 9 - 9 e 7 4 f 7 4 4 d 3 e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1 7 4 b 1 9 8 b - 7 7 0 9 - 4 7 4 8 - b 9 f 7 - 6 5 e 6 c 7 5 1 0 e c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d 7 4 8 9 5 2 9 - 2 a 1 a - 4 e 8 3 - 8 8 4 6 - 8 1 e 6 8 d 2 6 7 f 0 c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a 1 6 c 0 f 4 1 - 2 9 c 8 - 4 0 e 9 - 9 e 4 c - 9 3 f f 5 f 4 1 e b c f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8 4 d 3 7 a e 8 - 2 7 7 f - 4 c a 9 - a f a a - 7 a 2 d f 7 9 a f 5 2 e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0 c 3 2 5 9 8 f - 6 f e d - 4 7 6 8 - b c e d - 5 a b 0 d 5 9 3 2 b f 5 "   n a m e = " I c o n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7 2 d 0 b 8 b a - 5 2 1 c - 4 8 e 4 - b e 8 2 - f a 5 d 3 2 9 c 6 1 2 4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8 4 7 6 3 9 8 e - e 9 a 4 - 4 0 4 3 - 8 6 5 d - b 0 3 4 2 4 e 6 0 a a 0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b 6 6 c 1 b 3 7 - 0 f d 6 - 4 3 7 a - 8 d 9 8 - 0 d f 8 a 0 9 1 5 7 c b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0 "   g r o u p O r d e r = " - 1 "   i s G e n e r a t e d = " f a l s e " / >  
                             < p a r a m e t e r   i d = " 4 c 9 3 0 f d d - 5 0 0 7 - 4 8 d f - 9 7 1 6 - a 4 4 a 6 7 0 3 2 5 8 a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I c o n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9 2 8 1 c b 1 5 - 9 f c f - 4 3 d 5 - 9 8 9 4 - 0 a 4 0 a a e f 8 1 7 9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3 6 0 "   g r o u p O r d e r = " - 1 "   i s G e n e r a t e d = " f a l s e " / >  
                             < p a r a m e t e r   i d = " c c 8 0 6 3 2 9 - a 1 e 8 - 4 2 1 d - a d a f - f d 9 d 9 a 5 e 1 8 a a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d c a 4 9 d 6 e - 8 3 6 3 - 4 b 5 e - 8 e e 4 - 8 f 5 d c 3 f e 4 3 c 7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7 4 3 8 5 e 1 f - 5 2 6 7 - 4 7 6 d - a 1 7 5 - 3 e 8 4 9 e a c a b 0 a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    < q u e s t i o n   i d = " a 6 6 d 2 e 7 9 - c b c 0 - 4 0 c c - 9 8 8 6 - 1 0 f 6 2 5 9 0 7 c 3 6 "   n a m e = " C o n t a c t s "   a s s e m b l y = " I p h e l i o n . O u t l i n e . C o n t r o l s . d l l "   t y p e = " I p h e l i o n . O u t l i n e . C o n t r o l s . Q u e s t i o n C o n t r o l s . V i e w M o d e l s . C o n t a c t L i s t V i e w M o d e l "   o r d e r = " 1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3 2 8 9 2 d 9 d - a 1 2 3 - 4 4 6 2 - 8 9 7 7 - 0 3 3 e f 2 7 d 0 b 5 0 "   n a m e = " V i s i b l e "   t y p e = " S y s t e m . B o o l e a n ,   m s c o r l i b ,   V e r s i o n = 4 . 0 . 0 . 0 ,   C u l t u r e = n e u t r a l ,   P u b l i c K e y T o k e n = b 7 7 a 5 c 5 6 1 9 3 4 e 0 8 9 "   o r d e r = " 9 9 9 "   k e y = " s h o w C o m b i n e d N a m e "   v a l u e = " F a l s e "   g r o u p = " C o l u m n   C o m b i n e d   N a m e "   g r o u p O r d e r = " 2 "   i s G e n e r a t e d = " f a l s e " / >  
                             < p a r a m e t e r   i d = " b a 5 a d a 3 7 - 2 4 5 b - 4 6 b 1 - a 9 a 5 - 9 2 b 4 2 f 6 2 2 7 5 d "   n a m e = " V i s i b l e "   t y p e = " S y s t e m . B o o l e a n ,   m s c o r l i b ,   V e r s i o n = 4 . 0 . 0 . 0 ,   C u l t u r e = n e u t r a l ,   P u b l i c K e y T o k e n = b 7 7 a 5 c 5 6 1 9 3 4 e 0 8 9 "   o r d e r = " 9 9 9 "   k e y = " s h o w F i r s t N a m e C o l u m n "   v a l u e = " T r u e "   g r o u p = " C o l u m n   F i r s t   N a m e "   g r o u p O r d e r = " 3 "   i s G e n e r a t e d = " f a l s e " / >  
                             < p a r a m e t e r   i d = " a 9 f 6 9 a 0 0 - 7 8 1 8 - 4 f b 4 - a 9 d 9 - 0 5 2 2 3 8 8 8 b a 9 b "   n a m e = " V i s i b l e "   t y p e = " S y s t e m . B o o l e a n ,   m s c o r l i b ,   V e r s i o n = 4 . 0 . 0 . 0 ,   C u l t u r e = n e u t r a l ,   P u b l i c K e y T o k e n = b 7 7 a 5 c 5 6 1 9 3 4 e 0 8 9 "   o r d e r = " 9 9 9 "   k e y = " s h o w M i d d l e N a m e C o l u m n "   v a l u e = " F a l s e "   g r o u p = " C o l u m n   M i d d l e   N a m e "   g r o u p O r d e r = " 4 "   i s G e n e r a t e d = " f a l s e " / >  
                             < p a r a m e t e r   i d = " a e 6 a 9 7 2 e - 4 e 9 f - 4 e 6 c - 9 6 0 4 - 2 8 9 1 b 3 b 8 4 5 5 9 "   n a m e = " V i s i b l e "   t y p e = " S y s t e m . B o o l e a n ,   m s c o r l i b ,   V e r s i o n = 4 . 0 . 0 . 0 ,   C u l t u r e = n e u t r a l ,   P u b l i c K e y T o k e n = b 7 7 a 5 c 5 6 1 9 3 4 e 0 8 9 "   o r d e r = " 9 9 9 "   k e y = " s h o w L a s t N a m e C o l u m n "   v a l u e = " T r u e "   g r o u p = " C o l u m n   L a s t   N a m e "   g r o u p O r d e r = " 5 "   i s G e n e r a t e d = " f a l s e " / >  
                             < p a r a m e t e r   i d = " c c 5 2 4 d 2 7 - e d f c - 4 f 5 d - a c b 2 - 7 4 3 8 5 c b 9 c 0 2 b "   n a m e = " V i s i b l e "   t y p e = " S y s t e m . B o o l e a n ,   m s c o r l i b ,   V e r s i o n = 4 . 0 . 0 . 0 ,   C u l t u r e = n e u t r a l ,   P u b l i c K e y T o k e n = b 7 7 a 5 c 5 6 1 9 3 4 e 0 8 9 "   o r d e r = " 9 9 9 "   k e y = " s h o w S u f f i x C o l u m n "   v a l u e = " F a l s e "   g r o u p = " C o l u m n   S u f f i x "   g r o u p O r d e r = " 6 "   i s G e n e r a t e d = " f a l s e " / >  
                             < p a r a m e t e r   i d = " 7 e f f b e c 4 - f f e 6 - 4 0 d b - 9 6 e 3 - 9 0 3 b 4 2 c e 0 3 d a "   n a m e = " V i s i b l e "   t y p e = " S y s t e m . B o o l e a n ,   m s c o r l i b ,   V e r s i o n = 4 . 0 . 0 . 0 ,   C u l t u r e = n e u t r a l ,   P u b l i c K e y T o k e n = b 7 7 a 5 c 5 6 1 9 3 4 e 0 8 9 "   o r d e r = " 9 9 9 "   k e y = " s h o w S a l u t a t i o n C o l u m n "   v a l u e = " F a l s e "   g r o u p = " C o l u m n   S a l u t a t i o n "   g r o u p O r d e r = " 7 "   i s G e n e r a t e d = " f a l s e " / >  
                             < p a r a m e t e r   i d = " b 1 6 f f d e d - d 7 3 c - 4 a 6 f - 9 8 d 7 - 9 2 b 4 f 8 e 0 3 2 6 3 "   n a m e = " V i s i b l e "   t y p e = " S y s t e m . B o o l e a n ,   m s c o r l i b ,   V e r s i o n = 4 . 0 . 0 . 0 ,   C u l t u r e = n e u t r a l ,   P u b l i c K e y T o k e n = b 7 7 a 5 c 5 6 1 9 3 4 e 0 8 9 "   o r d e r = " 9 9 9 "   k e y = " s h o w J o b T i t l e C o l u m n "   v a l u e = " T r u e "   g r o u p = " C o l u m n   J o b   T i t l e "   g r o u p O r d e r = " 8 "   i s G e n e r a t e d = " f a l s e " / >  
                             < p a r a m e t e r   i d = " e e d 3 4 4 6 2 - a f 8 9 - 4 3 7 5 - 8 e a b - 3 b 5 c 6 1 0 4 6 4 3 4 "   n a m e = " V i s i b l e "   t y p e = " S y s t e m . B o o l e a n ,   m s c o r l i b ,   V e r s i o n = 4 . 0 . 0 . 0 ,   C u l t u r e = n e u t r a l ,   P u b l i c K e y T o k e n = b 7 7 a 5 c 5 6 1 9 3 4 e 0 8 9 "   o r d e r = " 9 9 9 "   k e y = " s h o w C o m p a n y C o l u m n "   v a l u e = " F a l s e "   g r o u p = " C o l u m n   C o m p a n y "   g r o u p O r d e r = " 9 "   i s G e n e r a t e d = " f a l s e " / >  
                             < p a r a m e t e r   i d = " e 4 c 3 8 8 3 f - 0 e b 2 - 4 4 9 d - 9 6 f e - f b 8 0 a a a 7 9 0 f 0 "   n a m e = " V i s i b l e "   t y p e = " S y s t e m . B o o l e a n ,   m s c o r l i b ,   V e r s i o n = 4 . 0 . 0 . 0 ,   C u l t u r e = n e u t r a l ,   P u b l i c K e y T o k e n = b 7 7 a 5 c 5 6 1 9 3 4 e 0 8 9 "   o r d e r = " 9 9 9 "   k e y = " s h o w T e l e p h o n e C o l u m n "   v a l u e = " T r u e "   g r o u p = " C o l u m n   T e l e p h o n e "   g r o u p O r d e r = " 1 3 "   i s G e n e r a t e d = " f a l s e " / >  
                             < p a r a m e t e r   i d = " c c 9 5 4 5 e 6 - 4 d a d - 4 4 a 8 - b 2 4 6 - 8 4 6 0 5 a f 0 f 1 0 5 "   n a m e = " V i s i b l e "   t y p e = " S y s t e m . B o o l e a n ,   m s c o r l i b ,   V e r s i o n = 4 . 0 . 0 . 0 ,   C u l t u r e = n e u t r a l ,   P u b l i c K e y T o k e n = b 7 7 a 5 c 5 6 1 9 3 4 e 0 8 9 "   o r d e r = " 9 9 9 "   k e y = " s h o w F a x C o l u m n "   v a l u e = " F a l s e "   g r o u p = " C o l u m n   F a x "   g r o u p O r d e r = " 1 4 "   i s G e n e r a t e d = " f a l s e " / >  
                             < p a r a m e t e r   i d = " 9 e d b f d 7 1 - 3 c 0 8 - 4 7 1 8 - 8 e b 5 - 5 3 7 9 b 8 3 3 e 0 b 7 "   n a m e = " V i s i b l e "   t y p e = " S y s t e m . B o o l e a n ,   m s c o r l i b ,   V e r s i o n = 4 . 0 . 0 . 0 ,   C u l t u r e = n e u t r a l ,   P u b l i c K e y T o k e n = b 7 7 a 5 c 5 6 1 9 3 4 e 0 8 9 "   o r d e r = " 9 9 9 "   k e y = " s h o w R e f e r e n c e C o l u m n "   v a l u e = " F a l s e "   g r o u p = " C o l u m n   R e f e r e n c e "   g r o u p O r d e r = " 1 7 "   i s G e n e r a t e d = " f a l s e " / >  
                             < p a r a m e t e r   i d = " 7 1 3 5 1 9 3 b - 4 9 9 7 - 4 a 2 6 - 8 8 3 c - 2 5 0 4 8 a 4 4 6 d 0 c "   n a m e = " V i s i b l e "   t y p e = " S y s t e m . B o o l e a n ,   m s c o r l i b ,   V e r s i o n = 4 . 0 . 0 . 0 ,   C u l t u r e = n e u t r a l ,   P u b l i c K e y T o k e n = b 7 7 a 5 c 5 6 1 9 3 4 e 0 8 9 "   o r d e r = " 9 9 9 "   k e y = " s h o w T i t l e C o l u m n "   v a l u e = " F a l s e "   g r o u p = " C o l u m n   T i t l e "   g r o u p O r d e r = " 1 "   i s G e n e r a t e d = " f a l s e " / >  
                             < p a r a m e t e r   i d = " d b 8 d b c a 5 - 0 e 4 f - 4 b c d - 9 c a a - 8 a 9 c f b 5 f 4 b d 9 "   n a m e = " V i s i b l e "   t y p e = " S y s t e m . B o o l e a n ,   m s c o r l i b ,   V e r s i o n = 4 . 0 . 0 . 0 ,   C u l t u r e = n e u t r a l ,   P u b l i c K e y T o k e n = b 7 7 a 5 c 5 6 1 9 3 4 e 0 8 9 "   o r d e r = " 9 9 9 "   k e y = " s h o w E m a i l C o l u m n "   v a l u e = " T r u e "   g r o u p = " C o l u m n   E m a i l "   g r o u p O r d e r = " 1 6 "   i s G e n e r a t e d = " f a l s e " / >  
                             < p a r a m e t e r   i d = " 1 e 9 1 f 7 1 3 - 2 f e c - 4 d d e - b 9 d 4 - 9 0 8 2 4 b c 7 5 2 7 f "   n a m e = " V i s i b l e "   t y p e = " S y s t e m . B o o l e a n ,   m s c o r l i b ,   V e r s i o n = 4 . 0 . 0 . 0 ,   C u l t u r e = n e u t r a l ,   P u b l i c K e y T o k e n = b 7 7 a 5 c 5 6 1 9 3 4 e 0 8 9 "   o r d e r = " 9 9 9 "   k e y = " s h o w A d d r e s s C o l u m n "   v a l u e = " F a l s e "   g r o u p = " C o l u m n   A d d r e s s "   g r o u p O r d e r = " 1 1 "   i s G e n e r a t e d = " f a l s e " / >  
                             < p a r a m e t e r   i d = " 3 d 5 1 5 4 4 3 - 9 7 0 f - 4 9 d 2 - 9 b f 1 - 2 b 2 1 4 6 6 3 d a 5 2 "   n a m e = " V i s i b l e "   t y p e = " S y s t e m . B o o l e a n ,   m s c o r l i b ,   V e r s i o n = 4 . 0 . 0 . 0 ,   C u l t u r e = n e u t r a l ,   P u b l i c K e y T o k e n = b 7 7 a 5 c 5 6 1 9 3 4 e 0 8 9 "   o r d e r = " 9 9 9 "   k e y = " s h o w M o b i l e C o l u m n "   v a l u e = " F a l s e "   g r o u p = " C o l u m n   M o b i l e "   g r o u p O r d e r = " 1 5 "   i s G e n e r a t e d = " f a l s e " / >  
                             < p a r a m e t e r   i d = " f 3 8 f b d 9 b - f b 2 8 - 4 6 1 1 - 9 6 3 f - a b 8 3 d 5 a 7 5 9 8 f "   n a m e = " V i s i b l e "   t y p e = " S y s t e m . B o o l e a n ,   m s c o r l i b ,   V e r s i o n = 4 . 0 . 0 . 0 ,   C u l t u r e = n e u t r a l ,   P u b l i c K e y T o k e n = b 7 7 a 5 c 5 6 1 9 3 4 e 0 8 9 "   o r d e r = " 9 9 9 "   k e y = " s h o w C o u n t r y C o l u m n "   v a l u e = " F a l s e "   g r o u p = " C o l u m n   C o u n t r y "   g r o u p O r d e r = " 1 2 "   i s G e n e r a t e d = " f a l s e " / >  
                             < p a r a m e t e r   i d = " 1 d a e b d a 0 - c c c 7 - 4 f b 9 - b d c b - c 6 d f f a b d 0 f 0 c "   n a m e = " V i s i b l e "   t y p e = " S y s t e m . B o o l e a n ,   m s c o r l i b ,   V e r s i o n = 4 . 0 . 0 . 0 ,   C u l t u r e = n e u t r a l ,   P u b l i c K e y T o k e n = b 7 7 a 5 c 5 6 1 9 3 4 e 0 8 9 "   o r d e r = " 9 9 9 "   k e y = " s h o w L o g i n C o l u m n "   v a l u e = " F a l s e "   g r o u p = " C o l u m n   U s e r   N a m e "   g r o u p O r d e r = " 0 "   i s G e n e r a t e d = " f a l s e " / >  
                             < p a r a m e t e r   i d = " a 6 4 3 9 1 7 0 - 5 e d 3 - 4 7 f b - 8 9 7 0 - f 2 b 3 d 6 2 7 9 1 7 1 "   n a m e = " V i s i b l e "   t y p e = " S y s t e m . B o o l e a n ,   m s c o r l i b ,   V e r s i o n = 4 . 0 . 0 . 0 ,   C u l t u r e = n e u t r a l ,   P u b l i c K e y T o k e n = b 7 7 a 5 c 5 6 1 9 3 4 e 0 8 9 "   o r d e r = " 9 9 9 "   k e y = " s h o w D e l i v e r y M e t h o d C o l u m n "   v a l u e = " F a l s e "   g r o u p = " C o l u m n   D e l i v e r y   M e t h o d "   g r o u p O r d e r = " 1 0 "   i s G e n e r a t e d = " f a l s e " / >  
                             < p a r a m e t e r   i d = " 9 3 c 1 7 2 5 0 - 3 2 a 1 - 4 f 9 4 - b b 0 7 - 5 e 2 8 e 2 d e 9 9 a 0 "   n a m e = " C o n t a c t   r e q u i r e d "   t y p e = " S y s t e m . B o o l e a n ,   m s c o r l i b ,   V e r s i o n = 4 . 0 . 0 . 0 ,   C u l t u r e = n e u t r a l ,   P u b l i c K e y T o k e n = b 7 7 a 5 c 5 6 1 9 3 4 e 0 8 9 "   o r d e r = " 9 9 9 "   k e y = " i t e m R e q u i r e d "   v a l u e = " F a l s e "   g r o u p O r d e r = " - 1 "   i s G e n e r a t e d = " f a l s e " / >  
                             < p a r a m e t e r   i d = " 7 c 7 c 0 e 6 8 - d 2 5 7 - 4 e 4 c - 9 8 d c - f 7 7 6 6 b 8 7 0 b 1 9 "   n a m e = " C a n   u s e r   a d d   c o n t a c t s "   t y p e = " S y s t e m . B o o l e a n ,   m s c o r l i b ,   V e r s i o n = 4 . 0 . 0 . 0 ,   C u l t u r e = n e u t r a l ,   P u b l i c K e y T o k e n = b 7 7 a 5 c 5 6 1 9 3 4 e 0 8 9 "   o r d e r = " 9 9 9 "   k e y = " c a n U s e r A d d I t e m s "   v a l u e = " T r u e "   g r o u p O r d e r = " - 1 "   i s G e n e r a t e d = " f a l s e " / >  
                             < p a r a m e t e r   i d = " c 0 e 5 5 4 0 b - 1 7 d 9 - 4 7 3 0 - 8 b f e - 6 7 8 0 9 e e 4 7 0 a 4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C o n t a c t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5 8 f 6 2 b d c - b f 0 4 - 4 e 7 7 - 9 5 4 f - 4 6 7 2 2 7 7 7 c 2 7 b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"   g r o u p O r d e r = " - 1 "   i s G e n e r a t e d = " f a l s e " / >  
                             < p a r a m e t e r   i d = " c 1 f 5 6 9 0 0 - 6 7 c 9 - 4 2 4 0 - a 8 b 4 - e f 5 2 3 0 e f 4 6 5 9 "   n a m e = " H i d e   h e a d e r "   t y p e = " S y s t e m . B o o l e a n ,   m s c o r l i b ,   V e r s i o n = 4 . 0 . 0 . 0 ,   C u l t u r e = n e u t r a l ,   P u b l i c K e y T o k e n = b 7 7 a 5 c 5 6 1 9 3 4 e 0 8 9 "   o r d e r = " 9 9 9 "   k e y = " h i d e H e a d e r "   v a l u e = " F a l s e "   g r o u p O r d e r = " - 1 "   i s G e n e r a t e d = " f a l s e " / >  
                             < p a r a m e t e r   i d = " 8 4 9 2 d 0 2 b - 5 5 c 8 - 4 5 c 9 - 9 c 0 0 - 2 0 a 6 b 0 f d 1 6 f 2 "   n a m e = " H i d e   r o w   s e a r c h   l a u n c h e r "   t y p e = " S y s t e m . B o o l e a n ,   m s c o r l i b ,   V e r s i o n = 4 . 0 . 0 . 0 ,   C u l t u r e = n e u t r a l ,   P u b l i c K e y T o k e n = b 7 7 a 5 c 5 6 1 9 3 4 e 0 8 9 "   o r d e r = " 9 9 9 "   k e y = " h i d e R o w S e a r c h "   v a l u e = " F a l s e "   g r o u p O r d e r = " - 1 "   i s G e n e r a t e d = " f a l s e " / >  
                             < p a r a m e t e r   i d = " 4 3 6 3 f 1 4 8 - 7 4 f 0 - 4 6 8 d - b 5 8 f - c a a 2 c e 1 c 1 5 5 1 "   n a m e = " W i d t h   t y p e "   t y p e = " I p h e l i o n . O u t l i n e . M o d e l . I n t e r f a c e s . Q u e s t i o n C o n t r o l L a y o u t ,   I p h e l i o n . O u t l i n e . M o d e l ,   V e r s i o n = 1 . 7 . 9 . 5 ,   C u l t u r e = n e u t r a l ,   P u b l i c K e y T o k e n = n u l l "   o r d e r = " 9 9 9 "   k e y = " l a y o u t "   v a l u e = " F u l l "   g r o u p O r d e r = " - 1 "   i s G e n e r a t e d = " f a l s e " / >  
                             < p a r a m e t e r   i d = " 4 0 b b a 4 8 8 - b 2 9 c - 4 5 7 d - a 5 3 e - 5 2 8 0 7 9 2 b d d d 2 "   n a m e = " A l l o w   r e o r d e r i n g "   t y p e = " S y s t e m . B o o l e a n ,   m s c o r l i b ,   V e r s i o n = 4 . 0 . 0 . 0 ,   C u l t u r e = n e u t r a l ,   P u b l i c K e y T o k e n = b 7 7 a 5 c 5 6 1 9 3 4 e 0 8 9 "   o r d e r = " 9 9 9 "   k e y = " a l l o w R e o r d e r i n g "   v a l u e = " T r u e "   g r o u p O r d e r = " - 1 "   i s G e n e r a t e d = " f a l s e " / >  
                             < p a r a m e t e r   i d = " a 0 0 8 0 f 3 2 - 0 0 0 4 - 4 d 5 4 - 9 b 5 d - d e e 6 1 0 9 7 c 3 d 6 "   n a m e = " M a x   a d d r e s s   l i n e s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m a x A d d r e s s L i n e s "   v a l u e = " "   g r o u p = " C o l u m n   A d d r e s s "   g r o u p O r d e r = " 1 1 "   i s G e n e r a t e d = " f a l s e " / >  
                             < p a r a m e t e r   i d = " 1 7 5 0 e a 7 b - 9 3 e a - 4 0 0 c - 9 1 b 4 - 5 c 4 9 7 9 5 8 1 1 f 6 "   n a m e = " A d d   r o w   t y p e "   t y p e = " I p h e l i o n . O u t l i n e . C o n t r o l s . Q u e s t i o n C o n t r o l s . V i e w M o d e l s . A d d R o w T y p e ,   I p h e l i o n . O u t l i n e . C o n t r o l s ,   V e r s i o n = 1 . 7 . 9 . 5 ,   C u l t u r e = n e u t r a l ,   P u b l i c K e y T o k e n = n u l l "   o r d e r = " 9 9 9 "   k e y = " a d d R o w T y p e "   v a l u e = " S e a r c h "   g r o u p O r d e r = " - 1 "   i s G e n e r a t e d = " f a l s e " / >  
                             < p a r a m e t e r   i d = " c 0 5 8 a a 1 7 - 7 b 0 1 - 4 b 3 d - b 7 7 a - 4 e 2 d b b 2 e 5 6 8 5 "   n a m e = " S e a r c h   c o n n e c t o r s "   t y p e = " S y s t e m . S t r i n g ,   m s c o r l i b ,   V e r s i o n = 4 . 0 . 0 . 0 ,   C u l t u r e = n e u t r a l ,   P u b l i c K e y T o k e n = b 7 7 a 5 c 5 6 1 9 3 4 e 0 8 9 "   o r d e r = " 9 9 9 "   k e y = " s e a r c h C o n n e c t o r s "   v a l u e = " 3 "   a r g u m e n t = " S e a r c h F i l t e r L i s t C o n t r o l "   g r o u p O r d e r = " - 1 "   i s G e n e r a t e d = " f a l s e " / >  
                             < p a r a m e t e r   i d = " f 3 2 9 6 c 3 9 - a 5 d c - 4 8 1 3 - 9 2 a c - f 4 f 7 6 7 e 1 a 6 b d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C o m b i n e d N a m e "   v a l u e = " F a l s e "   g r o u p = " C o l u m n   C o m b i n e d   N a m e "   g r o u p O r d e r = " 2 "   i s G e n e r a t e d = " f a l s e " / >  
                             < p a r a m e t e r   i d = " d e 5 8 d 5 3 f - 2 1 6 9 - 4 e 9 1 - 8 b 4 8 - c 9 e 8 4 d a 7 0 c 2 a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F i r s t N a m e C o l u m n "   v a l u e = " F a l s e "   g r o u p = " C o l u m n   F i r s t   N a m e "   g r o u p O r d e r = " 3 "   i s G e n e r a t e d = " f a l s e " / >  
                             < p a r a m e t e r   i d = " 6 c c 0 5 1 6 c - e a 2 7 - 4 7 d 4 - b 9 3 8 - d 1 e b e 5 f e d 3 f 1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M i d d l e N a m e C o l u m n "   v a l u e = " F a l s e "   g r o u p = " C o l u m n   M i d d l e   N a m e "   g r o u p O r d e r = " 4 "   i s G e n e r a t e d = " f a l s e " / >  
                             < p a r a m e t e r   i d = " b 1 e 8 4 0 7 5 - 8 9 a a - 4 d 9 f - b a 7 b - e 8 a f 9 5 a 9 8 2 a 0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L a s t N a m e C o l u m n "   v a l u e = " F a l s e "   g r o u p = " C o l u m n   L a s t   N a m e "   g r o u p O r d e r = " 5 "   i s G e n e r a t e d = " f a l s e " / >  
                             < p a r a m e t e r   i d = " d 4 0 5 1 2 b 6 - 3 5 1 6 - 4 f e 2 - 8 2 a 8 - a c 5 5 e 9 1 e e 5 2 3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S u f f i x C o l u m n "   v a l u e = " F a l s e "   g r o u p = " C o l u m n   S u f f i x "   g r o u p O r d e r = " 6 "   i s G e n e r a t e d = " f a l s e " / >  
                             < p a r a m e t e r   i d = " f 7 3 2 2 0 9 6 - 0 b b 6 - 4 e f b - 9 4 e 3 - 2 5 c f 3 3 6 4 c d 5 4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S a l u t a t i o n C o l u m n "   v a l u e = " F a l s e "   g r o u p = " C o l u m n   S a l u t a t i o n "   g r o u p O r d e r = " 7 "   i s G e n e r a t e d = " f a l s e " / >  
                             < p a r a m e t e r   i d = " e f 5 a f 6 e 9 - 6 0 d e - 4 c 9 2 - 9 6 3 0 - a 6 1 9 9 1 6 d 2 2 3 6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J o b T i t l e C o l u m n "   v a l u e = " F a l s e "   g r o u p = " C o l u m n   J o b   T i t l e "   g r o u p O r d e r = " 8 "   i s G e n e r a t e d = " f a l s e " / >  
                             < p a r a m e t e r   i d = " a 3 4 7 a 7 5 f - 1 5 4 8 - 4 2 c 3 - b 1 e 2 - 5 7 3 d 8 8 f e 4 3 0 0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C o m p a n y C o l u m n "   v a l u e = " F a l s e "   g r o u p = " C o l u m n   C o m p a n y "   g r o u p O r d e r = " 9 "   i s G e n e r a t e d = " f a l s e " / >  
                             < p a r a m e t e r   i d = " 7 3 0 3 5 8 7 4 - 2 a 3 4 - 4 5 5 2 - 8 6 6 e - 6 d 1 4 7 3 d 8 5 2 d 2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T e l e p h o n e C o l u m n "   v a l u e = " F a l s e "   g r o u p = " C o l u m n   T e l e p h o n e "   g r o u p O r d e r = " 1 3 "   i s G e n e r a t e d = " f a l s e " / >  
                             < p a r a m e t e r   i d = " 5 0 5 b 8 8 c f - 7 0 a 1 - 4 2 3 0 - 9 a 9 f - 9 2 3 e 0 7 6 c 1 5 9 6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F a x C o l u m n "   v a l u e = " F a l s e "   g r o u p = " C o l u m n   F a x "   g r o u p O r d e r = " 1 4 "   i s G e n e r a t e d = " f a l s e " / >  
                             < p a r a m e t e r   i d = " 8 e 7 8 7 a 1 1 - d 0 4 2 - 4 7 b 5 - 9 e 2 9 - 2 2 d 8 7 1 7 3 2 c 9 5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R e f e r e n c e C o l u m n "   v a l u e = " F a l s e "   g r o u p = " C o l u m n   R e f e r e n c e "   g r o u p O r d e r = " 1 7 "   i s G e n e r a t e d = " f a l s e " / >  
                             < p a r a m e t e r   i d = " 7 b 9 b d b 4 5 - b 5 9 b - 4 6 3 2 - a 4 0 a - 9 a c 0 0 7 1 9 6 f 1 9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T i t l e C o l u m n "   v a l u e = " F a l s e "   g r o u p = " C o l u m n   T i t l e "   g r o u p O r d e r = " 1 "   i s G e n e r a t e d = " f a l s e " / >  
                             < p a r a m e t e r   i d = " 4 a 3 0 1 e 4 7 - b 9 c 9 - 4 c e 3 - 8 9 d f - 0 a 7 0 4 e 1 7 4 d 9 7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E m a i l C o l u m n "   v a l u e = " F a l s e "   g r o u p = " C o l u m n   E m a i l "   g r o u p O r d e r = " 1 6 "   i s G e n e r a t e d = " f a l s e " / >  
                             < p a r a m e t e r   i d = " 2 2 8 3 9 d 6 c - 9 7 d c - 4 3 2 5 - b f d 3 - b 2 9 1 3 7 e 7 1 f 5 b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D e l i v e r y M e t h o d C o l u m n "   v a l u e = " F a l s e "   g r o u p = " C o l u m n   D e l i v e r y   M e t h o d "   g r o u p O r d e r = " 1 0 "   i s G e n e r a t e d = " f a l s e " / >  
                             < p a r a m e t e r   i d = " 7 d b 4 4 3 f 3 - 9 0 3 e - 4 2 9 4 - b 6 b e - 8 0 b 4 7 9 8 c 4 1 3 7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A d d r e s s C o l u m n "   v a l u e = " F a l s e "   g r o u p = " C o l u m n   A d d r e s s "   g r o u p O r d e r = " 1 1 "   i s G e n e r a t e d = " f a l s e " / >  
                             < p a r a m e t e r   i d = " 9 0 a e 0 8 4 6 - c 8 4 b - 4 a a 4 - 8 a 8 b - a 6 1 e a 1 9 8 d c e e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M o b i l e C o l u m n "   v a l u e = " F a l s e "   g r o u p = " C o l u m n   M o b i l e "   g r o u p O r d e r = " 1 5 "   i s G e n e r a t e d = " f a l s e " / >  
                             < p a r a m e t e r   i d = " 5 d 8 a 2 1 f 9 - 9 8 5 2 - 4 1 c 6 - b d 6 0 - a d 3 1 7 f 0 8 c e 1 7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C o u n t r y C o l u m n "   v a l u e = " F a l s e "   g r o u p = " C o l u m n   C o u n t r y "   g r o u p O r d e r = " 1 2 "   i s G e n e r a t e d = " f a l s e " / >  
                             < p a r a m e t e r   i d = " f 4 f 4 a 2 e 6 - 9 e 3 c - 4 b 9 8 - 8 2 f 7 - 3 d 8 c 4 e 2 2 c 8 b 7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L o g i n C o l u m n "   v a l u e = " F a l s e "   g r o u p = " C o l u m n   U s e r   N a m e "   g r o u p O r d e r = " 0 "   i s G e n e r a t e d = " f a l s e " / >  
                             < p a r a m e t e r   i d = " 3 b 8 4 d 7 0 f - 5 2 0 5 - 4 c e d - a 8 c 7 - a 9 d 0 d 0 9 a a 7 3 7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C o m b i n e d N a m e "   v a l u e = " "   g r o u p = " C o l u m n   C o m b i n e d   N a m e "   g r o u p O r d e r = " 2 "   i s G e n e r a t e d = " f a l s e " / >  
                             < p a r a m e t e r   i d = " d 6 b 1 0 5 f 4 - 2 2 1 c - 4 0 e e - b b b f - 0 0 d 1 1 4 9 1 5 2 3 1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F i r s t N a m e C o l u m n "   v a l u e = " "   g r o u p = " C o l u m n   F i r s t   N a m e "   g r o u p O r d e r = " 3 "   i s G e n e r a t e d = " f a l s e " / >  
                             < p a r a m e t e r   i d = " 2 5 b 1 e 6 3 7 - 9 1 0 0 - 4 4 f 7 - 9 9 1 1 - 4 b 8 e 2 b 6 8 9 d f e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M i d d l e N a m e C o l u m n "   v a l u e = " "   g r o u p = " C o l u m n   M i d d l e   N a m e "   g r o u p O r d e r = " 4 "   i s G e n e r a t e d = " f a l s e " / >  
                             < p a r a m e t e r   i d = " 4 2 1 6 5 5 e 7 - 8 4 4 6 - 4 c 1 4 - a 8 9 4 - 2 d f 0 0 8 9 6 a 2 7 2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L a s t N a m e C o l u m n "   v a l u e = " "   g r o u p = " C o l u m n   L a s t   N a m e "   g r o u p O r d e r = " 5 "   i s G e n e r a t e d = " f a l s e " / >  
                             < p a r a m e t e r   i d = " 6 7 7 6 b 2 8 1 - 5 8 f f - 4 c 1 1 - b 7 9 b - 2 6 b 9 a 3 3 e 6 c 5 e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S u f f i x C o l u m n "   v a l u e = " "   g r o u p = " C o l u m n   S u f f i x "   g r o u p O r d e r = " 6 "   i s G e n e r a t e d = " f a l s e " / >  
                             < p a r a m e t e r   i d = " b c e 0 d 5 0 a - 5 4 8 6 - 4 8 4 9 - b e c e - 5 5 2 d 2 0 f c f d e 9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S a l u t a t i o n C o l u m n "   v a l u e = " "   g r o u p = " C o l u m n   S a l u t a t i o n "   g r o u p O r d e r = " 7 "   i s G e n e r a t e d = " f a l s e " / >  
                             < p a r a m e t e r   i d = " 3 c 8 a e f b 1 - c f f 1 - 4 1 8 4 - 9 9 f 2 - 6 9 8 1 f 2 5 b e 6 6 d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J o b T i t l e C o l u m n "   v a l u e = " "   g r o u p = " C o l u m n   J o b   T i t l e "   g r o u p O r d e r = " 8 "   i s G e n e r a t e d = " f a l s e " / >  
                             < p a r a m e t e r   i d = " f 6 0 b 8 8 5 b - 3 9 d a - 4 b 8 2 - a 1 1 b - c 4 5 6 5 9 8 9 7 b 3 1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C o m p a n y C o l u m n "   v a l u e = " "   g r o u p = " C o l u m n   C o m p a n y "   g r o u p O r d e r = " 9 "   i s G e n e r a t e d = " f a l s e " / >  
                             < p a r a m e t e r   i d = " d 7 8 2 9 9 0 e - 5 e 8 2 - 4 c c d - 9 6 7 9 - 4 4 3 8 8 e 7 e 8 c 0 7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T e l e p h o n e C o l u m n "   v a l u e = " "   g r o u p = " C o l u m n   T e l e p h o n e "   g r o u p O r d e r = " 1 3 "   i s G e n e r a t e d = " f a l s e " / >  
                             < p a r a m e t e r   i d = " f 0 0 0 c 9 f b - d e f e - 4 0 b 4 - 8 f 9 7 - a d b a 4 7 5 5 5 7 8 d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F a x C o l u m n "   v a l u e = " "   g r o u p = " C o l u m n   F a x "   g r o u p O r d e r = " 1 4 "   i s G e n e r a t e d = " f a l s e " / >  
                             < p a r a m e t e r   i d = " c 9 3 0 4 c 8 c - 2 f c 6 - 4 c d 5 - a 7 a 6 - b 5 f a d e 9 0 e f f 7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R e f e r e n c e C o l u m n "   v a l u e = " "   g r o u p = " C o l u m n   R e f e r e n c e "   g r o u p O r d e r = " 1 7 "   i s G e n e r a t e d = " f a l s e " / >  
                             < p a r a m e t e r   i d = " d d 5 9 e 4 9 2 - e 6 c 5 - 4 7 e 0 - 8 0 d e - 1 2 5 b 2 0 e 0 5 1 7 2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T i t l e C o l u m n "   v a l u e = " "   g r o u p = " C o l u m n   T i t l e "   g r o u p O r d e r = " 1 "   i s G e n e r a t e d = " f a l s e " / >  
                             < p a r a m e t e r   i d = " 3 b b 1 3 2 8 5 - 3 2 3 4 - 4 2 8 6 - 8 d c f - 5 4 0 a c 1 0 b 8 8 3 6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E m a i l C o l u m n "   v a l u e = " "   g r o u p = " C o l u m n   E m a i l "   g r o u p O r d e r = " 1 6 "   i s G e n e r a t e d = " f a l s e " / >  
                             < p a r a m e t e r   i d = " 2 4 b f 7 f e 0 - e 7 c 5 - 4 d d e - a 8 4 1 - a 9 2 6 c 3 b 7 5 4 9 6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D e l i v e r y M e t h o d C o l u m n "   v a l u e = " "   g r o u p = " C o l u m n   D e l i v e r y   M e t h o d "   g r o u p O r d e r = " 1 0 "   i s G e n e r a t e d = " f a l s e " / >  
                             < p a r a m e t e r   i d = " 8 c 2 0 6 a 1 f - 5 d f 4 - 4 8 4 3 - a 5 d 0 - c a 2 4 d e f 7 c 6 8 2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A d d r e s s C o l u m n "   v a l u e = " "   g r o u p = " C o l u m n   A d d r e s s "   g r o u p O r d e r = " 1 1 "   i s G e n e r a t e d = " f a l s e " / >  
                             < p a r a m e t e r   i d = " 9 e 5 e 7 0 c 8 - e 5 2 4 - 4 2 3 1 - a a f 7 - a a 5 8 9 8 f 0 4 9 d 3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M o b i l e C o l u m n "   v a l u e = " "   g r o u p = " C o l u m n   M o b i l e "   g r o u p O r d e r = " 1 5 "   i s G e n e r a t e d = " f a l s e " / >  
                             < p a r a m e t e r   i d = " a a f d 9 d 6 d - 8 c 3 c - 4 b 3 5 - 9 3 c 6 - d d 5 4 0 6 3 6 0 8 1 d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C o u n t r y C o l u m n "   v a l u e = " "   g r o u p = " C o l u m n   C o u n t r y "   g r o u p O r d e r = " 1 2 "   i s G e n e r a t e d = " f a l s e " / >  
                             < p a r a m e t e r   i d = " a 4 c c 5 0 0 8 - f f 7 3 - 4 1 4 9 - a a 1 f - c b 1 5 1 c d 6 1 a 8 6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L o g i n C o l u m n "   v a l u e = " "   g r o u p = " C o l u m n   U s e r   N a m e "   g r o u p O r d e r = " 0 "   i s G e n e r a t e d = " f a l s e " / >  
                             < p a r a m e t e r   i d = " 3 c d 1 c 5 4 8 - e e 7 b - 4 1 e 3 - b 2 1 0 - b b d 4 2 b 9 9 c 1 a 3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C o m b i n e d N a m e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C o m b i n e d   N a m e "   g r o u p O r d e r = " 2 "   i s G e n e r a t e d = " f a l s e " / >  
                             < p a r a m e t e r   i d = " 0 d b 0 8 7 2 5 - 5 6 a f - 4 a 8 8 - b f 6 8 - 3 0 3 3 b 4 b d a 7 3 a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F i r s t N a m e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F i r s t   N a m e "   g r o u p O r d e r = " 3 "   i s G e n e r a t e d = " f a l s e " / >  
                             < p a r a m e t e r   i d = " 7 f 5 b 0 0 2 1 - d 7 9 4 - 4 0 d b - 9 a a 2 - f 4 7 8 f 6 c 0 2 1 a a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M i d d l e N a m e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M i d d l e   N a m e "   g r o u p O r d e r = " 4 "   i s G e n e r a t e d = " f a l s e " / >  
                             < p a r a m e t e r   i d = " 6 b 0 8 2 2 a c - 2 c 0 9 - 4 2 c 9 - 8 2 a 9 - 7 c a 7 2 4 1 8 4 e 0 1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L a s t N a m e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L a s t   N a m e "   g r o u p O r d e r = " 5 "   i s G e n e r a t e d = " f a l s e " / >  
                             < p a r a m e t e r   i d = " e 6 b b 9 9 1 f - f 3 a e - 4 c e 1 - a 6 a e - e e a 2 f 8 2 b e 8 c e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S u f f i x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S u f f i x "   g r o u p O r d e r = " 6 "   i s G e n e r a t e d = " f a l s e " / >  
                             < p a r a m e t e r   i d = " a 4 b 0 a 3 8 9 - f 9 b f - 4 2 e 8 - 9 3 c d - 6 0 6 f b 3 4 f a a 6 d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S a l u t a t i o n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S a l u t a t i o n "   g r o u p O r d e r = " 7 "   i s G e n e r a t e d = " f a l s e " / >  
                             < p a r a m e t e r   i d = " 2 1 7 a 4 c 6 6 - 3 9 4 5 - 4 8 8 f - b 0 9 9 - 7 e 9 3 4 7 5 5 1 6 2 a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J o b T i t l e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J o b   T i t l e "   g r o u p O r d e r = " 8 "   i s G e n e r a t e d = " f a l s e " / >  
                             < p a r a m e t e r   i d = " e b b 6 6 9 a 8 - 4 5 7 6 - 4 0 8 c - 8 1 f 1 - b a 4 9 0 4 4 d a 1 1 8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C o m p a n y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C o m p a n y "   g r o u p O r d e r = " 9 "   i s G e n e r a t e d = " f a l s e " / >  
                             < p a r a m e t e r   i d = " 8 c 3 4 f 0 4 5 - 8 4 5 8 - 4 d 9 4 - b c 4 7 - 3 9 3 2 5 b e 7 d 4 9 0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T e l e p h o n e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T e l e p h o n e "   g r o u p O r d e r = " 1 3 "   i s G e n e r a t e d = " f a l s e " / >  
                             < p a r a m e t e r   i d = " 9 f b b 3 f b 3 - a 6 f 5 - 4 a f 7 - 8 e 8 f - 3 8 1 f b 8 d 0 c 0 f 6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F a x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F a x "   g r o u p O r d e r = " 1 4 "   i s G e n e r a t e d = " f a l s e " / >  
                             < p a r a m e t e r   i d = " 8 f 2 b e 7 9 a - 0 f f e - 4 6 2 9 - 9 8 8 d - 3 d d 9 d 3 a c c 6 b 9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R e f e r e n c e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R e f e r e n c e "   g r o u p O r d e r = " 1 7 "   i s G e n e r a t e d = " f a l s e " / >  
                             < p a r a m e t e r   i d = " 5 2 4 a 7 b b c - 0 6 9 a - 4 4 6 4 - b 5 b 8 - 9 3 3 8 1 5 2 c b 3 c c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T i t l e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T i t l e "   g r o u p O r d e r = " 1 "   i s G e n e r a t e d = " f a l s e " / >  
                             < p a r a m e t e r   i d = " 7 0 2 b 8 4 0 b - d b 2 4 - 4 6 8 1 - a b 3 7 - a e 2 0 6 6 1 9 0 e 3 2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E m a i l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E m a i l "   g r o u p O r d e r = " 1 6 "   i s G e n e r a t e d = " f a l s e " / >  
                             < p a r a m e t e r   i d = " 4 f a 7 a e 5 3 - e 1 0 9 - 4 1 b 5 - 8 7 0 a - 2 0 2 6 a b 4 9 5 f 1 d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A d d r e s s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A d d r e s s "   g r o u p O r d e r = " 1 1 "   i s G e n e r a t e d = " f a l s e " / >  
                             < p a r a m e t e r   i d = " 8 f 1 a 9 4 d 5 - f 0 5 3 - 4 8 4 7 - b 7 3 5 - 8 c 1 c e 2 2 4 7 5 c d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D e l i v e r y M e t h o d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D e l i v e r y   M e t h o d "   g r o u p O r d e r = " 1 0 "   i s G e n e r a t e d = " f a l s e " / >  
                             < p a r a m e t e r   i d = " 9 1 c 1 d 2 c 2 - f 7 7 3 - 4 8 d a - a b 5 1 - e 0 5 e a 9 4 c 2 a 5 d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M o b i l e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M o b i l e "   g r o u p O r d e r = " 1 5 "   i s G e n e r a t e d = " f a l s e " / >  
                             < p a r a m e t e r   i d = " 7 7 4 8 a d a d - e 2 1 a - 4 7 d 1 - 9 2 6 3 - 4 2 8 f b 5 b 0 8 7 5 d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C o u n t r y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C o u n t r y "   g r o u p O r d e r = " 1 2 "   i s G e n e r a t e d = " f a l s e " / >  
                             < p a r a m e t e r   i d = " e 5 0 f 0 4 c 0 - e 5 1 c - 4 0 b d - b d 9 3 - a 3 6 a e a 1 8 f 4 f c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L o g i n C o l u m n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U s e r   N a m e "   g r o u p O r d e r = " 0 "   i s G e n e r a t e d = " f a l s e " / >  
                             < p a r a m e t e r   i d = " a 7 e 2 2 6 f 8 - 7 1 c b - 4 5 0 1 - 9 2 1 4 - 3 9 4 8 c f 9 2 f 4 e 9 "   n a m e = " V a l u e s "   t y p e = " S y s t e m . S t r i n g ,   m s c o r l i b ,   V e r s i o n = 4 . 0 . 0 . 0 ,   C u l t u r e = n e u t r a l ,   P u b l i c K e y T o k e n = b 7 7 a 5 c 5 6 1 9 3 4 e 0 8 9 "   o r d e r = " 9 9 9 "   k e y = " d e l i v e r y V a l u e s "   v a l u e = " "   a r g u m e n t = " L a b e l S e t I t e m L i s t C o n t r o l "   g r o u p = " C o l u m n   D e l i v e r y   M e t h o d "   g r o u p O r d e r = " 1 0 "   i s G e n e r a t e d = " f a l s e " / >  
                             < p a r a m e t e r   i d = " b 2 b e e c 6 1 - c 0 8 e - 4 8 1 a - a d f 0 - 3 5 6 f 3 1 9 0 8 d 3 8 "   n a m e = " E m p t y   t e x t "   t y p e = " S y s t e m . S t r i n g ,   m s c o r l i b ,   V e r s i o n = 4 . 0 . 0 . 0 ,   C u l t u r e = n e u t r a l ,   P u b l i c K e y T o k e n = b 7 7 a 5 c 5 6 1 9 3 4 e 0 8 9 "   o r d e r = " 9 9 9 "   k e y = " d e l i v e r y E m p t y T e x t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l o c a l i z e d S t r i n g & g t ; "   a r g u m e n t = " L o c a l i z e d S t r i n g "   g r o u p = " C o l u m n   D e l i v e r y   M e t h o d "   g r o u p O r d e r = " 1 0 "   i s G e n e r a t e d = " f a l s e " / >  
                             < p a r a m e t e r   i d = " 7 a 1 a 0 0 6 a - b f 0 5 - 4 6 2 3 - b 5 3 4 - 6 2 4 5 c 6 5 0 a 4 3 5 "   n a m e = " I s   e d i t a b l e "   t y p e = " S y s t e m . B o o l e a n ,   m s c o r l i b ,   V e r s i o n = 4 . 0 . 0 . 0 ,   C u l t u r e = n e u t r a l ,   P u b l i c K e y T o k e n = b 7 7 a 5 c 5 6 1 9 3 4 e 0 8 9 "   o r d e r = " 9 9 9 "   k e y = " d e l i v e r y I s E d i t a b l e "   v a l u e = " F a l s e "   g r o u p = " C o l u m n   D e l i v e r y   M e t h o d "   g r o u p O r d e r = " 1 0 "   i s G e n e r a t e d = " f a l s e " / >  
                             < p a r a m e t e r   i d = " d 7 3 d 2 c 8 1 - 6 e c 0 - 4 7 a 9 - 8 a 2 0 - 6 9 e 9 c 8 f 2 d f 9 f "   n a m e = " R e p l a c e   v a l u e s   w i t h   l a b e l s "   t y p e = " S y s t e m . B o o l e a n ,   m s c o r l i b ,   V e r s i o n = 4 . 0 . 0 . 0 ,   C u l t u r e = n e u t r a l ,   P u b l i c K e y T o k e n = b 7 7 a 5 c 5 6 1 9 3 4 e 0 8 9 "   o r d e r = " 9 9 9 "   k e y = " d e l i v e r y U s e L a b e l s "   v a l u e = " F a l s e "   g r o u p = " C o l u m n   D e l i v e r y   M e t h o d "   g r o u p O r d e r = " 1 0 "   i s G e n e r a t e d = " f a l s e " / >  
                             < p a r a m e t e r   i d = " 1 6 b 5 4 2 6 4 - 8 4 e a - 4 2 1 1 - b 2 c e - 2 7 2 f f 1 5 2 5 3 e 8 "   n a m e = " A u t o   l a u n c h   s e a r c h "   t y p e = " S y s t e m . B o o l e a n ,   m s c o r l i b ,   V e r s i o n = 4 . 0 . 0 . 0 ,   C u l t u r e = n e u t r a l ,   P u b l i c K e y T o k e n = b 7 7 a 5 c 5 6 1 9 3 4 e 0 8 9 "   o r d e r = " 9 9 9 "   k e y = " l a u n c h S e a r c h "   v a l u e = " F a l s e "   g r o u p O r d e r = " - 1 "   i s G e n e r a t e d = " f a l s e " / >  
                             < p a r a m e t e r   i d = " 7 3 8 3 0 9 5 b - d 6 9 6 - 4 2 f 7 - b 0 1 d - 9 f 5 0 8 4 c a c e c f "   n a m e = " M a x   r o w s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m a x R o w s "   v a l u e = " 2 "   g r o u p O r d e r = " - 1 "   i s G e n e r a t e d = " f a l s e " / >  
                             < p a r a m e t e r   i d = " 5 4 a 5 6 6 8 0 - c c a 1 - 4 5 0 8 - a f b 5 - e 0 0 7 a 5 9 8 e 6 8 d "   n a m e = " D i a l o g   t i t l e "   t y p e = " S y s t e m . S t r i n g ,   m s c o r l i b ,   V e r s i o n = 4 . 0 . 0 . 0 ,   C u l t u r e = n e u t r a l ,   P u b l i c K e y T o k e n = b 7 7 a 5 c 5 6 1 9 3 4 e 0 8 9 "   o r d e r = " 9 9 9 "   k e y = " d i a l o g T i t l e "   v a l u e = " "   g r o u p = " O u t l o o k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8 9 2 6 b a 1 - 7 2 1 c - 4 0 c 7 - b 5 1 2 - 8 6 f 2 f 6 e b 9 b 5 5 "   n a m e = " I m a g e P a t h "   t y p e = " "   o r d e r = " 9 9 9 "   e n t i t y I d = " 0 c 3 2 5 9 8 f - 6 f e d - 4 7 6 8 - b c e d - 5 a b 0 d 5 9 3 2 b f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5 5 3 e 7 7 1 7 - c 2 8 a - 4 f d c - 9 0 d 4 - 4 a 8 2 3 8 d 3 c f d 7 "   n a m e = " T O C   O n s c r e e n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f 0 0 e 1 b 4 c - c e b 5 - 4 d f 9 - 8 5 e d - 1 d b 3 2 3 6 8 1 7 2 0 "   n a m e = " N a m e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b d a e 3 b 1 5 - 7 2 b 5 - 4 8 b c - 9 e 3 6 - 3 e f 5 c a 0 7 e e 2 3 "   n a m e = " F o r e n a m e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F o r e n a m e "   h i d d e n = " f a l s e " / >  
                     < f i e l d   i d = " 0 5 6 e 4 f 5 1 - 9 f d b - 4 8 4 2 - 9 8 e 6 - 5 3 7 a 3 f 9 9 5 c 3 a "   n a m e = " M i d d l e   N a m e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4 5 4 b 5 5 2 8 - 0 d 0 1 - 4 1 3 2 - a d 4 6 - 6 1 f 7 b 7 e 4 4 e 5 1 "   n a m e = " S u r n a m e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S u r n a m e "   h i d d e n = " f a l s e " / >  
                     < f i e l d   i d = " 0 1 0 6 5 7 3 7 - f 0 5 1 - 4 5 4 5 - a b f 8 - 0 9 8 f a d 9 d 2 9 2 c "   n a m e = " S u f f i x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S u f f i x "   h i d d e n = " f a l s e " / >  
                     < f i e l d   i d = " 4 8 2 8 8 0 b c - 0 8 d f - 4 0 e 7 - 9 9 5 2 - 2 2 c c 3 9 7 1 2 2 3 4 "   n a m e = " S a l u t a t i o n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4 e 2 1 8 1 2 3 - 2 9 3 b - 4 f e 1 - 8 2 a d - a 5 5 b 7 5 2 f 6 5 e 2 "   n a m e = " J o b   T i t l e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4 e c a 2 d b 0 - 0 5 e 5 - 4 f a 9 - a d 2 a - 6 0 f e c e 1 c 9 5 7 9 "   n a m e = " C o m p a n y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c 9 d 1 4 e 8 2 - d d 9 d - 4 2 9 e - 8 3 4 6 - b 3 1 c 0 3 1 7 1 6 0 d "   n a m e = " T e l e p h o n e   N u m b e r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1 0 e 7 9 f 0 c - e 1 7 0 - 4 9 c 0 - b 1 3 8 - 5 2 6 a b e 5 4 6 b 4 f "   n a m e = " F a x   N u m b e r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5 d 9 8 e 3 3 4 - 4 a f 6 - 4 a b 3 - 8 0 0 4 - 1 7 0 c c e d 3 7 b 2 8 "   n a m e = " R e f e r e n c e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d 4 7 3 b 1 4 - 4 5 c 6 - 4 7 2 7 - 8 b 7 a - c 0 b 9 e e 6 1 b 6 8 a "   n a m e = " I n i t i a l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I n i t i a l "   h i d d e n = " f a l s e " / >  
                     < f i e l d   i d = " 4 6 6 8 1 0 d 6 - 4 1 d 8 - 4 d 9 4 - 8 0 b 1 - 1 6 9 5 c 5 c 0 2 f b 5 "   n a m e = " M i d d l e   I n i t i a l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4 d 2 d a 0 3 - e d 3 0 - 4 f 0 a - 8 8 3 8 - 0 4 a d 7 8 2 d 0 6 4 e "   n a m e = " T i t l e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T i t l e "   h i d d e n = " f a l s e " / >  
                     < f i e l d   i d = " 3 8 3 a 6 e 4 c - c 1 3 0 - 4 8 6 d - 9 d 3 f - 9 2 e d b 3 9 d 1 3 d f "   n a m e = " E m a i l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c c 2 2 6 c f 8 - d 3 1 1 - 4 d 6 6 - a 9 e c - a 0 f 9 f 3 2 d c e 0 a "   n a m e = " A d d r e s s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A d d r e s s "   h i d d e n = " f a l s e " / >  
                     < f i e l d   i d = " a 6 1 c 9 a 6 6 - 1 5 0 a - 4 6 e 0 - 8 8 e 8 - f b 2 a 8 2 3 5 5 a c 0 "   n a m e = " M o b i l e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d 5 0 c 8 4 5 - a 1 c 9 - 4 d b 1 - a e 1 4 - 2 a 7 4 0 2 2 2 b 0 e c "   n a m e = " C o u n t r y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8 5 8 1 7 9 b d - 4 0 8 a - 4 1 2 8 - a 7 f 8 - f d 2 6 1 d 3 a 2 2 0 c "   n a m e = " O r i g i n a l   S o u r c e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3 d c 4 2 a 5 - 2 f 2 7 - 4 8 8 b - a 5 f 5 - 9 5 e 5 c a 8 0 9 7 4 7 "   n a m e = " U s e r   n a m e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3 c 8 5 3 9 9 0 - c 3 9 3 - 4 1 a f - 8 9 3 0 - 8 c 7 2 f f 7 f 8 1 2 8 "   n a m e = " D e l i v e r y   m e t h o d "   t y p e = " "   o r d e r = " 9 9 9 "   e n t i t y I d = " a 6 6 d 2 e 7 9 - c b c 0 - 4 0 c c - 9 8 8 6 - 1 0 f 6 2 5 9 0 7 c 3 6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1 e 0 4 3 4 f 4 - c 2 f 0 - 4 f d 1 - b 5 0 a - 9 b c b 2 e 3 f 3 5 e 0 "   n a m e = " O C   U R L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c e d a 4 7 a f - a 3 d c - 4 c 2 8 - a 1 f 9 - 9 e 7 4 f 7 4 4 d 3 e b "   n a m e = " C o n t e n t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C o n t e n t s "   c a t e g o r y = " O C   1 6 : 9 "   t y p e I d = " 0 " / >  
             < / l i n k e d C o n t e n t I t e m s >  
         < / t e m p l a t e F r a g m e n t >  
         < t e m p l a t e F r a g m e n t   d i s p l a y N a m e = " F r o n t   C o v e r "   t y p e I d = " - 1 " >  
             < t e m p l a t e   i d = " 2 7 1 d 0 e 5 c - d e 4 c - 4 d e d - 8 b a e - d b 8 3 a c 8 7 c 3 2 0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1 3 7 9 6 b 5 d - 8 f a c - 4 8 f b - 8 4 3 1 - c f 8 9 2 5 e 1 d b 6 d "   n a m e = " B a c k g r o u n d   I m a g e . I m a g e P a t h "   a s s e m b l y = " I p h e l i o n . O u t l i n e . W o r d . d l l "   t y p e = " I p h e l i o n . O u t l i n e . W o r d . R e n d e r e r s . I m a g e R e n d e r e r "   o r d e r = " 3 "   a c t i v e = " t r u e "   e n t i t y I d = " d 3 f 5 2 f b 5 - e 2 1 a - 4 d e 0 - 8 8 3 a - f f b c b 6 4 6 8 0 6 5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5 3 c 8 2 e 2 1 - 0 5 7 4 - 4 d 0 2 - b 6 1 a - c 8 a 2 3 6 5 1 c 3 1 9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1 9 . 0 5 "   g r o u p = " S i z e "   g r o u p O r d e r = " - 1 "   i s G e n e r a t e d = " f a l s e " / >  
                             < p a r a m e t e r   i d = " 2 d b 9 5 f 8 5 - 8 3 4 4 - 4 8 c 5 - 8 c 3 f - f b c 1 c 9 c f 5 0 3 3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3 . 8 6 "   g r o u p = " S i z e "   g r o u p O r d e r = " - 1 "   i s G e n e r a t e d = " f a l s e " / >  
                             < p a r a m e t e r   i d = " 0 1 8 7 1 0 6 b - 5 7 e 3 - 4 c 2 c - 9 f e f - f 1 c e 6 6 c 3 1 5 9 7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1 e 2 9 9 7 0 b - 8 9 7 b - 4 c f 3 - b 5 2 3 - 3 b c 4 e f 4 3 f 5 d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a 8 a 9 9 8 a c - 5 8 1 6 - 4 b e a - 8 0 9 f - a 0 4 c f d c 4 a 1 5 0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c 8 7 f 2 a 6 4 - a 2 8 8 - 4 c 2 a - a 4 3 f - b d f 4 2 3 3 b 7 2 1 6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9 d 6 2 7 f d 4 - b d 0 3 - 4 6 0 b - a d 8 e - 2 1 9 5 a f 0 2 1 a f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e 7 a b 3 5 8 6 - 9 6 6 6 - 4 a f 3 - 8 8 6 0 - 4 5 9 e d 2 e d 5 4 3 9 "   n a m e = " D o t s   T o p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4 b 6 6 5 0 7 9 - 5 a e 9 - 4 7 3 1 - b 1 5 e - c d 8 0 b f 9 e f 5 f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8 9 8 7 d b f 3 - 5 f 7 5 - 4 3 b 8 - 8 2 7 1 - 0 a f 7 1 8 7 0 c 8 e a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1 5 d 9 c 5 9 b - d 0 0 9 - 4 8 3 d - a f b 5 - d e 9 d 8 b 4 b 4 9 e c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7 8 6 3 9 b 8 e - 0 1 6 3 - 4 9 d 2 - 8 b 0 8 - 7 e c 7 6 2 6 f b 4 b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8 c d 0 5 d 4 7 - 4 8 6 4 - 4 1 5 c - 8 8 2 f - 5 0 f 9 9 2 9 2 a 9 8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1 a 9 4 9 0 3 2 - 1 f 7 b - 4 1 9 d - b e e 8 - 2 0 8 3 8 4 7 9 7 e b 7 "   n a m e = " D o t s   B o t t o m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4 b 6 6 5 0 7 9 - 5 a e 9 - 4 7 3 1 - b 1 5 e - c d 8 0 b f 9 e f 5 f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a 4 d 1 2 d 7 7 - 7 7 5 4 - 4 0 7 b - 9 9 8 0 - d e 0 1 a 7 f 0 c 0 1 8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d 7 6 2 f d 1 a - 7 0 0 d - 4 5 9 d - b 8 1 b - 0 1 5 2 4 d 0 9 3 e 3 6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a 8 4 2 9 8 f 6 - a b 2 c - 4 6 8 0 - 9 c c 4 - 8 f 8 3 8 e 1 9 d 7 1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d 2 f b c d c - 8 a 9 3 - 4 a f 1 - a c a 0 - 0 5 c a 0 f d 5 9 5 d 6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d 3 f 5 2 f b 5 - e 2 1 a - 4 d e 0 - 8 8 3 a - f f b c b 6 4 6 8 0 6 5 "   n a m e = " B a c k g r o u n d   I m a g e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3 1 6 d b 4 a 9 - 8 0 5 2 - 4 0 6 4 - 9 0 e 7 - 5 9 4 6 8 e 4 8 5 2 b 2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B a c k g r o u n d s \ O n s c r e e n \ C o v e r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f 4 7 8 9 9 3 c - 0 7 e 1 - 4 0 4 2 - b 5 8 7 - d f 6 f 6 8 0 4 0 e 6 2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5 f 3 0 0 6 f c - d f c 7 - 4 3 f 6 - a e 4 5 - e 7 b c c 9 6 1 a b 1 b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9 b a 1 8 4 0 c - c d 3 5 - 4 a 0 7 - 8 2 7 3 - 0 8 f 8 1 c f e 4 6 6 e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B a c k g r o u n d   I m a g e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3 d a a 3 9 c a - 5 e f 7 - 4 8 7 b - b a b 3 - f 7 c 1 9 1 6 2 0 8 8 6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6 2 0 "   g r o u p O r d e r = " - 1 "   i s G e n e r a t e d = " f a l s e " / >  
                             < p a r a m e t e r   i d = " 5 e 4 f 6 3 5 2 - c 0 4 6 - 4 4 e e - b 3 9 5 - 9 9 d c 8 9 a c 4 5 2 6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2 0 0 "   g r o u p O r d e r = " - 1 "   i s G e n e r a t e d = " f a l s e " / >  
                             < p a r a m e t e r   i d = " 3 6 2 0 4 d 5 f - a 2 3 4 - 4 a e b - a 6 c 2 - 8 3 a 6 4 b 7 8 1 1 b 1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c a 7 2 b d 0 5 - 9 3 5 0 - 4 b f f - a b 2 b - d 8 3 e c d 7 9 a 7 7 1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8 9 2 6 b a 1 - 7 2 1 c - 4 0 c 7 - b 5 1 2 - 8 6 f 2 f 6 e b 9 b 5 5 "   n a m e = " I m a g e P a t h "   t y p e = " "   o r d e r = " 9 9 9 "   e n t i t y I d = " d 3 f 5 2 f b 5 - e 2 1 a - 4 d e 0 - 8 8 3 a - f f b c b 6 4 6 8 0 6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4 b 6 6 5 0 7 9 - 5 a e 9 - 4 7 3 1 - b 1 5 e - c d 8 0 b f 9 e f 5 f b "   n a m e = " O n s c r e e n   D o t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F r o n t   c o v e r "   c a t e g o r y = " O C   1 6 : 9 "   t y p e I d = " 0 " / >  
             < / l i n k e d C o n t e n t I t e m s >  
         < / t e m p l a t e F r a g m e n t >  
         < t e m p l a t e F r a g m e n t   d i s p l a y N a m e = " B a c k   C o v e r "   t y p e I d = " - 1 " >  
             < t e m p l a t e   i d = " 6 7 8 3 0 a c 3 - 9 b 3 5 - 4 5 d a - b 4 e 5 - 4 d f 1 8 2 1 1 c b 9 7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7 2 3 d 3 3 e c - d e 0 e - 4 d 0 e - a f d c - e 1 5 0 f d 1 a 0 d c e "   n a m e = " B a c k g r o u n d   I m a g e . I m a g e P a t h "   a s s e m b l y = " I p h e l i o n . O u t l i n e . W o r d . d l l "   t y p e = " I p h e l i o n . O u t l i n e . W o r d . R e n d e r e r s . I m a g e R e n d e r e r "   o r d e r = " 3 "   a c t i v e = " t r u e "   e n t i t y I d = " f 5 1 d 9 e 7 c - 8 0 4 0 - 4 b 9 5 - 8 d e c - 5 5 7 f e 4 4 b c 9 e f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5 5 1 7 0 a a d - b d 8 f - 4 c 1 e - b 3 3 4 - 4 4 9 5 f f c 0 d 8 4 2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1 9 . 0 5 "   g r o u p = " S i z e "   g r o u p O r d e r = " - 1 "   i s G e n e r a t e d = " f a l s e " / >  
                             < p a r a m e t e r   i d = " 3 8 e d 8 9 f c - 9 0 9 8 - 4 4 e 8 - 8 2 3 d - b 5 f 0 d b e d 0 c e 2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3 . 8 6 "   g r o u p = " S i z e "   g r o u p O r d e r = " - 1 "   i s G e n e r a t e d = " f a l s e " / >  
                             < p a r a m e t e r   i d = " 5 3 4 2 0 8 b c - 8 b 6 c - 4 a 5 3 - a 8 6 9 - 7 b 2 2 8 6 4 c 1 4 f 2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c 4 1 a a d b 9 - 5 8 9 f - 4 e 4 1 - b e a 5 - 4 d c 5 e e 2 0 a 8 0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2 2 9 8 0 5 d f - 4 7 a a - 4 d 8 a - 8 1 7 d - 0 2 5 9 f 1 5 c a 8 c f "   n a m e = " U n i t   t y p e "   t y p e = " I p h e l i o n . O u t l i n e . C o r e . E n t i t i e s . U n i t T y p e ,   I p h e l i o n . O u t l i n e . C o r e ,   V e r s i o n = 1 . 7 . 9 . 5 ,   C u l t u r e = n e u t r a l ,   P u b l i c K e y T o k e n = n u l l "   o r d e r = " 1 "   k e y = " u n i t T y p e T y p e "   v a l u e = " C e n t i m e t e r s "   g r o u p = " S i z e "   g r o u p O r d e r = " - 1 "   i s G e n e r a t e d = " f a l s e " / >  
                             < p a r a m e t e r   i d = " d 1 a 7 e f c e - c d 1 b - 4 5 a 9 - 9 0 e 2 - 1 4 b b 9 0 6 e 2 f 9 3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1 2 f 6 e 3 f f - 1 d 0 6 - 4 f 5 e - a 2 1 d - 8 3 6 e d a 0 a 8 f d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2 b c 2 0 e b 2 - 1 d b a - 4 d 3 5 - a 3 a b - f 2 f f 2 8 a 1 e b 6 e "   n a m e = " D o t s   T o p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4 b 6 6 5 0 7 9 - 5 a e 9 - 4 7 3 1 - b 1 5 e - c d 8 0 b f 9 e f 5 f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9 f 4 c 8 6 d 4 - 3 2 3 9 - 4 5 b 6 - b 4 5 d - 8 e 1 f c e a c 3 8 4 d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4 f 3 2 b 4 b e - 9 d b 5 - 4 4 b 0 - b 6 c d - 3 d b 8 8 7 7 c c 4 4 9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e 9 f b b 9 9 1 - 1 a 2 9 - 4 5 a b - 9 2 e 3 - a a 0 8 1 2 5 7 3 8 6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8 8 3 6 3 9 7 - f d 9 5 - 4 3 2 e - b 8 0 e - 7 6 9 7 6 5 0 5 7 0 2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a f b c e 6 a f - 3 1 e 8 - 4 8 3 5 - 8 f 0 8 - d 4 5 c 6 a c c 6 5 c b "   n a m e = " D o t s   B o t t o m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4 b 6 6 5 0 7 9 - 5 a e 9 - 4 7 3 1 - b 1 5 e - c d 8 0 b f 9 e f 5 f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a 5 8 e 7 3 d c - 0 1 9 d - 4 5 c 5 - 8 4 9 5 - 5 5 e 6 0 4 f 7 f 5 0 1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1 6 2 f 1 0 3 c - 0 8 b f - 4 4 b c - b b 3 a - d 4 4 9 0 c 5 a 8 c 1 0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9 6 c 1 d c 2 9 - e b 3 9 - 4 6 6 2 - a 7 9 5 - b 5 e 4 1 0 0 8 7 d 4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0 a 1 1 2 c 7 d - f e 4 f - 4 9 4 f - a 6 d 7 - 3 1 c 5 2 4 a 8 c b 1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0 6 5 7 d 7 2 b - 4 d e 3 - 4 3 b 8 - a 5 2 f - 3 e a b e d a 4 d 5 8 0 "   n a m e = " L a b e l s . O C   B u s i n e s s   N a m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b e d b 1 7 e 1 - 5 f 0 d - 4 3 9 5 - b a 4 0 - c 8 f 3 a 3 0 2 4 a b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{ L a b e l s . O C   B u s i n e s s   N a m e }   & a m p ;   & q u o t ;   & q u o t ;   & a m p ;   { L a b e l s . F u l l   D e t a i l s }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5 2 2 4 7 f d - a e c 6 - 4 c 1 f - a 3 7 6 - 6 c d 7 1 8 1 5 d 3 0 9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9 a e 9 0 5 5 - 6 4 a a - 4 0 f 1 - 9 f 5 d - a f 6 4 2 5 b 0 5 6 5 7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d c 2 e 4 0 5 b - 6 f a 1 - 4 3 e 3 - a 3 b d - e 0 9 f 5 0 b 4 4 5 6 9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5 4 1 e 3 e 1 - 9 f b 6 - 4 0 b 5 - 9 b 6 0 - c 9 c 5 9 e 1 e 5 9 d 5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7 d 3 9 7 6 f b - 9 8 a 7 - 4 6 2 e - 8 c b b - 4 5 0 f d f 6 f e b f b "   n a m e = " D i s c l a i m e r "   a s s e m b l y = " I p h e l i o n . O u t l i n e . W o r d . d l l "   t y p e = " I p h e l i o n . O u t l i n e . W o r d . R e n d e r e r s . T e x t R e n d e r e r "   o r d e r = " 2 "   a c t i v e = " t r u e "   e n t i t y I d = " 7 c b 9 6 0 b 3 - 2 8 b c - 4 1 e 3 - 8 a d 4 - e 0 5 b 5 8 3 a 6 8 4 b "   f i e l d I d = " b 2 c 9 f 9 9 5 - e b 2 9 - 4 3 0 3 - 8 8 8 4 - a 1 e 5 2 9 1 6 5 6 f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{ l a b e l s . P P   D i s l a i m e r   L o n d o n   E N }   & a m p ;   C h a r ( 1 3 )   & a m p ;   C h a r ( 1 6 9 )   & a m p ;   & q u o t ;   & q u o t ;   & a m p ;   { O f f i c e . E n t i t y . N a m e   1 }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3 f 9 6 4 a e e - 9 b 9 0 - 4 e b 2 - b 9 e c - 4 0 7 7 a 7 8 c a 6 b 6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e d f c 1 a c 7 - 4 1 a f - 4 2 7 6 - a a 3 4 - e 3 1 f 0 0 a 5 2 7 e 4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5 9 d e 3 6 6 9 - 6 d 2 c - 4 4 f 3 - 9 1 1 b - b f f 8 6 b 7 3 9 7 d 9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5 d 8 3 e 0 3 8 - 2 7 7 e - 4 b 1 8 - 9 7 7 c - 5 c 8 f 9 7 f c a f 2 a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6 8 2 3 2 3 6 7 - f 2 2 a - 4 d 7 9 - a 6 a 6 - f c 5 8 4 3 4 1 0 6 b e "   n a m e = " L a b e l s   T h a n k   y o u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6 2 3 a d d 9 4 - 3 4 c a - 4 5 f 7 - b e d 7 - 4 6 6 e 0 6 4 9 3 7 7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e 5 5 a e 0 9 7 - a b 1 6 - 4 4 d d - b 2 a 4 - f 6 3 7 9 8 0 f f 4 d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b a 5 5 3 4 0 - 3 b 1 f - 4 3 2 6 - a 6 8 b - 3 1 d d 3 e 7 5 e 7 c 2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a 6 6 0 3 1 3 c - c f 4 a - 4 8 2 5 - 9 b d e - a b 4 8 7 8 c a 0 9 9 9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6 e 9 5 a 0 2 4 - 1 8 b b - 4 b 6 7 - b 3 a 7 - b e d 2 3 e 5 2 4 7 d 1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5 0 0 c 5 3 7 8 - c e 4 5 - 4 8 b c - 9 d 4 b - e f d 4 8 d c 3 6 2 6 2 "   n a m e = " L a b e l s . P P   D i s l a i m e r   L o n d o n   E N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0 b 2 6 d 9 6 9 - 2 d 4 7 - 4 3 a 1 - 9 d 7 0 - b f 2 e d 6 1 f b 7 5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{ L a b e l s . O C   B u s i n e s s   N a m e }   & a m p ;   & q u o t ;   & q u o t ;   & a m p ;   { L a b e l s . F u l l   D e t a i l s } & # x A ; & # x A ; & a m p ;   C H A R ( 1 0 )   & # x A ; & a m p ;   C H A R ( 1 0 )   & # x A ; & a m p ;   { l a b e l s . P P   D i s l a i m e r   L o n d o n   E N }   & a m p ;   C h a r ( 1 3 )   & a m p ;   C h a r ( 1 3 )   & a m p ;   C h a r ( 1 6 9 )   & a m p ;   & q u o t ;   & q u o t ;   & a m p ;   { O f f i c e . E n t i t y . N a m e   1 }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f 5 4 3 b 1 8 b - 6 c 5 1 - 4 d 0 e - b c 8 9 - 7 f 8 0 b a d a 9 f 3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0 9 7 a 7 6 4 - 9 4 0 1 - 4 7 3 d - 8 e 7 0 - 7 2 0 6 b f 8 4 8 5 2 4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5 c c 5 6 a e 9 - a a 1 9 - 4 0 4 2 - 9 d 1 1 - 0 c f 6 6 8 4 1 3 f 8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5 3 c 6 0 2 d - 2 5 e b - 4 f c 9 - a 7 5 b - 0 f c f 1 8 9 4 3 d 9 c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f 5 1 d 9 e 7 c - 8 0 4 0 - 4 b 9 5 - 8 d e c - 5 5 7 f e 4 4 b c 9 e f "   n a m e = " B a c k g r o u n d   I m a g e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b 8 2 a f 5 c 1 - c 4 c 6 - 4 3 5 1 - 9 1 a d - 6 6 e b 8 5 0 0 1 d 6 c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B a c k g r o u n d s \ O n s c r e e n \ B a c k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1 e 4 9 8 2 9 b - 0 0 2 c - 4 f e 9 - b 2 d 0 - c 9 a d 3 8 b e 9 a 9 c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9 b d e 3 5 f 3 - c f 8 6 - 4 5 c c - b 1 3 7 - a 9 9 6 6 0 6 0 b 0 5 1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c b 6 6 5 5 7 9 - 9 f 8 a - 4 c 5 b - 8 4 8 7 - 7 5 d d 2 5 e b 2 5 0 4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B a c k g r o u n d   I m a g e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c 0 c c 0 4 c 1 - 7 1 b 8 - 4 1 c 4 - 9 c 9 0 - a 5 8 6 c 3 6 a c 8 a 7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6 2 0 "   g r o u p O r d e r = " - 1 "   i s G e n e r a t e d = " f a l s e " / >  
                             < p a r a m e t e r   i d = " b b 2 f 4 5 3 2 - 3 d 0 6 - 4 6 0 e - a 3 6 4 - e e 1 1 0 6 9 e c d 9 3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2 0 0 "   g r o u p O r d e r = " - 1 "   i s G e n e r a t e d = " f a l s e " / >  
                             < p a r a m e t e r   i d = " f 8 1 7 6 6 3 c - c 0 d 9 - 4 2 1 0 - b c 7 1 - 6 f f 7 b f a d e b 0 7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c d b 8 a 9 9 3 - 6 2 8 2 - 4 4 a 6 - b 0 5 9 - 0 4 e 8 6 b 8 1 1 c 1 2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8 9 2 6 b a 1 - 7 2 1 c - 4 0 c 7 - b 5 1 2 - 8 6 f 2 f 6 e b 9 b 5 5 "   n a m e = " I m a g e P a t h "   t y p e = " "   o r d e r = " 9 9 9 "   e n t i t y I d = " f 5 1 d 9 e 7 c - 8 0 4 0 - 4 b 9 5 - 8 d e c - 5 5 7 f e 4 4 b c 9 e f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4 b 6 6 5 0 7 9 - 5 a e 9 - 4 7 3 1 - b 1 5 e - c d 8 0 b f 9 e f 5 f b "   n a m e = " O n s c r e e n   D o t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d 7 9 8 e f a 7 - 2 b d 2 - 4 2 1 5 - a 4 7 f - d 0 f 2 6 7 4 9 0 4 d 4 "   n a m e = " F u l l   D e t a i l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b e d b 1 7 e 1 - 5 f 0 d - 4 3 9 5 - b a 4 0 - c 8 f 3 a 3 0 2 4 a b 3 "   n a m e = " O C   B u s i n e s s   N a m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b 2 c 9 f 9 9 5 - e b 2 9 - 4 3 0 3 - 8 8 8 4 - a 1 e 5 2 9 1 6 5 6 f 5 "   n a m e = " P a r t n e r   D e f i n i t i o n   D B "   t y p e = " "   o r d e r = " 9 9 9 "   e n t i t y I d = " 7 c b 9 6 0 b 3 - 2 8 b c - 4 1 e 3 - 8 a d 4 - e 0 5 b 5 8 3 a 6 8 4 b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6 2 3 a d d 9 4 - 3 4 c a - 4 5 f 7 - b e d 7 - 4 6 6 e 0 6 4 9 3 7 7 5 "   n a m e = " T h a n k   y o u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0 b 2 6 d 9 6 9 - 2 d 4 7 - 4 3 a 1 - 9 d 7 0 - b f 2 e d 6 1 f b 7 5 0 "   n a m e = " P P   D i s l a i m e r   L o n d o n   E N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B a c k   c o v e r "   c a t e g o r y = " O C   1 6 : 9 "   t y p e I d = " 0 " / >  
             < / l i n k e d C o n t e n t I t e m s >  
         < / t e m p l a t e F r a g m e n t >  
         < t e m p l a t e F r a g m e n t   d i s p l a y N a m e = " D i v i d e r "   t y p e I d = " - 1 " >  
             < t e m p l a t e   i d = " 6 0 8 9 c 7 9 5 - 9 b 0 5 - 4 c f 7 - 9 5 4 8 - f 1 1 d a 0 6 9 8 9 4 6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4 b 9 0 9 3 3 7 - 3 b f a - 4 6 9 2 - b 0 3 1 - d 8 1 4 f 2 c 7 6 8 1 f "   n a m e = " B a c k g r o u n d   B o t t o m "   a s s e m b l y = " I p h e l i o n . O u t l i n e . W o r d . d l l "   t y p e = " I p h e l i o n . O u t l i n e . W o r d . R e n d e r e r s . I m a g e R e n d e r e r "   o r d e r = " 3 "   a c t i v e = " t r u e "   e n t i t y I d = " d d 5 7 d 2 0 8 - 1 8 f a - 4 4 e c - 9 a e 2 - 4 b d 7 0 a 9 f 1 5 e e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c c 9 5 d 6 1 e - 1 8 b 2 - 4 a 9 7 - 8 d 1 a - c e 2 7 d 4 d 5 1 2 a 1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8 . 1 "   g r o u p = " S i z e "   g r o u p O r d e r = " - 1 "   i s G e n e r a t e d = " f a l s e " / >  
                             < p a r a m e t e r   i d = " 9 a 2 8 e 3 7 0 - 9 5 9 9 - 4 e a b - a 6 f 4 - a a e e 5 c 8 7 b a 4 9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3 . 8 7 "   g r o u p = " S i z e "   g r o u p O r d e r = " - 1 "   i s G e n e r a t e d = " f a l s e " / >  
                             < p a r a m e t e r   i d = " 2 7 5 6 5 9 9 d - 9 d 2 d - 4 c 5 0 - 9 2 c f - 0 a 7 2 9 6 9 c 7 8 1 d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a 3 4 b d c 1 3 - d 9 6 5 - 4 0 e 7 - 9 3 2 2 - e 8 5 4 1 7 c 1 c 2 2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f 6 0 9 9 c 7 - 4 7 4 6 - 4 e 7 8 - a d 7 5 - 4 e 4 8 a f d 9 c a c c "   n a m e = " U n i t   t y p e "   t y p e = " I p h e l i o n . O u t l i n e . C o r e . E n t i t i e s . U n i t T y p e ,   I p h e l i o n . O u t l i n e . C o r e ,   V e r s i o n = 1 . 7 . 9 . 5 ,   C u l t u r e = n e u t r a l ,   P u b l i c K e y T o k e n = n u l l "   o r d e r = " 1 "   k e y = " u n i t T y p e T y p e "   v a l u e = " C e n t i m e t e r s "   g r o u p = " S i z e "   g r o u p O r d e r = " - 1 "   i s G e n e r a t e d = " f a l s e " / >  
                             < p a r a m e t e r   i d = " 2 a 4 8 6 6 f 4 - f 8 0 d - 4 8 a d - b f f 9 - b 9 e 9 7 f 2 6 1 d f 6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8 7 3 8 4 b b b - 7 8 3 4 - 4 c 4 2 - a 7 b 5 - 1 1 3 9 a 2 2 b 6 c c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c 3 3 0 c 9 8 9 - 7 d 9 2 - 4 6 d 8 - 8 1 d 3 - b d e b 4 0 3 4 d 1 c 5 "   n a m e = " D o t s   B o t t o m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1 4 d 1 1 d 4 a - 8 b 7 2 - 4 1 5 7 - 9 4 5 8 - e a b a 6 1 7 4 e 4 e c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a 9 f f 9 a 5 4 - 3 c 2 3 - 4 e 6 3 - b d 8 e - 4 5 3 9 2 1 a 9 e b b c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f 7 9 d 4 1 2 a - 8 f a f - 4 5 d 8 - a 6 6 f - f b 7 1 7 a e 2 8 d f 6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1 b d 4 c c 2 5 - 4 1 f 0 - 4 0 1 4 - a 1 5 6 - 5 1 6 f 2 6 4 b 5 d 6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9 f f 6 8 1 5 - 2 2 0 7 - 4 9 a e - 9 b d e - b 2 2 2 0 a a a d b 0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d d 5 7 d 2 0 8 - 1 8 f a - 4 4 e c - 9 a e 2 - 4 b d 7 0 a 9 f 1 5 e e "   n a m e = " B a c k g r o u n d   B o t t o m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4 9 6 b 5 5 d b - e 3 b f - 4 0 1 2 - 8 3 a a - 8 6 e 3 e c e d 3 6 9 3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B a c k g r o u n d s \ O n s c r e e n \ H a l f   P a g e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7 1 4 9 9 8 b a - 1 3 a f - 4 2 3 d - a 7 6 8 - 3 f 5 3 e 6 9 3 5 6 0 f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e 7 8 b 2 f f 6 - f 0 c 4 - 4 3 7 0 - 9 f f 7 - 5 2 2 b 8 d e d a 9 7 c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d d 2 5 9 b 6 3 - d 9 0 a - 4 8 7 f - b 4 9 4 - 9 7 3 e 5 b c 3 d b c c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B a c k g r o u n d   I m a g e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9 e b 5 a b a f - 3 c a f - 4 8 5 3 - b 7 d 1 - 7 7 1 2 6 7 a d b c d a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6 0 0 "   g r o u p O r d e r = " - 1 "   i s G e n e r a t e d = " f a l s e " / >  
                             < p a r a m e t e r   i d = " e e c e 2 9 5 8 - 1 0 c 1 - 4 c a 8 - a 2 9 d - 8 f b 5 f c 2 9 a a 4 f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2 0 0 "   g r o u p O r d e r = " - 1 "   i s G e n e r a t e d = " f a l s e " / >  
                             < p a r a m e t e r   i d = " 1 f b b 6 2 7 a - b 1 f b - 4 d d a - 9 3 a 9 - 3 8 d f e 2 3 a e b d f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d 6 2 a 0 1 b b - 3 f d d - 4 6 2 c - b 6 f d - 2 a 2 7 d 1 0 a 8 6 2 9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8 9 2 6 b a 1 - 7 2 1 c - 4 0 c 7 - b 5 1 2 - 8 6 f 2 f 6 e b 9 b 5 5 "   n a m e = " I m a g e P a t h "   t y p e = " "   o r d e r = " 9 9 9 "   e n t i t y I d = " d d 5 7 d 2 0 8 - 1 8 f a - 4 4 e c - 9 a e 2 - 4 b d 7 0 a 9 f 1 5 e e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1 4 d 1 1 d 4 a - 8 b 7 2 - 4 1 5 7 - 9 4 5 8 - e a b a 6 1 7 4 e 4 e c "   n a m e = " O n s c r e e n   D o t s   W i t h   M a r g i n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D i v i d e r "   c a t e g o r y = " O C   1 6 : 9 "   t y p e I d = " 0 " / >  
             < / l i n k e d C o n t e n t I t e m s >  
         < / t e m p l a t e F r a g m e n t >  
         < t e m p l a t e F r a g m e n t   d i s p l a y N a m e = " Q u o t e "   t y p e I d = " - 1 " >  
             < t e m p l a t e   i d = " 4 7 7 f 9 7 a d - b 4 f f - 4 2 c 3 - a 7 2 6 - 3 8 c 0 f e e 7 d 6 d b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1 0 7 8 2 3 0 a - c 3 7 9 - 4 2 1 0 - b 2 1 7 - 1 6 a 2 5 2 0 2 5 f 2 8 "   n a m e = " I c o n "   a s s e m b l y = " I p h e l i o n . O u t l i n e . W o r d . d l l "   t y p e = " I p h e l i o n . O u t l i n e . W o r d . R e n d e r e r s . I m a g e R e n d e r e r "   o r d e r = " 3 "   a c t i v e = " t r u e "   e n t i t y I d = " d d f c b d 1 a - 9 f 2 6 - 4 b d 3 - 8 4 f a - d e 5 5 7 3 5 6 f 4 9 c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d 2 a 3 1 e f 8 - 7 f 9 b - 4 a 3 1 - a c f f - 3 9 d 6 b 2 f 7 9 8 1 e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5 . 6 "   g r o u p = " S i z e "   g r o u p O r d e r = " - 1 "   i s G e n e r a t e d = " f a l s e " / >  
                             < p a r a m e t e r   i d = " 0 2 c 3 6 2 3 f - e d 2 9 - 4 1 1 0 - 8 5 6 f - 0 c d f 4 1 f 7 7 e 0 5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1 1 . 2 "   g r o u p = " S i z e "   g r o u p O r d e r = " - 1 "   i s G e n e r a t e d = " f a l s e " / >  
                             < p a r a m e t e r   i d = " 0 b 1 c 9 4 5 6 - 0 f 7 b - 4 5 4 2 - b d 1 f - 2 a a e 1 4 0 3 5 8 f d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0 a e 7 e 4 8 9 - 6 5 9 9 - 4 6 4 3 - 9 7 0 b - d b 2 6 f 8 f d f 0 c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d 9 3 9 c b 9 a - 6 3 5 0 - 4 1 4 5 - b 3 c 6 - 5 8 1 4 f 7 2 c 7 1 2 1 "   n a m e = " U n i t   t y p e "   t y p e = " I p h e l i o n . O u t l i n e . C o r e . E n t i t i e s . U n i t T y p e ,   I p h e l i o n . O u t l i n e . C o r e ,   V e r s i o n = 1 . 7 . 9 . 5 ,   C u l t u r e = n e u t r a l ,   P u b l i c K e y T o k e n = n u l l "   o r d e r = " 1 "   k e y = " u n i t T y p e T y p e "   v a l u e = " C e n t i m e t e r s "   g r o u p = " S i z e "   g r o u p O r d e r = " - 1 "   i s G e n e r a t e d = " f a l s e " / >  
                             < p a r a m e t e r   i d = " 2 9 e c e a 2 4 - d a b 4 - 4 2 6 1 - b 1 7 8 - f d 4 9 f 8 f 7 5 c c 7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3 1 f 2 c 3 8 f - 6 2 e 1 - 4 0 0 1 - 9 0 f e - 7 4 3 8 3 1 d 6 f d 8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e 6 8 d c a 1 4 - 1 4 5 5 - 4 a 6 5 - b f 8 4 - f 8 c 9 e c e 2 b c 1 d "   n a m e = " Q u o t e   O p e n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e 0 4 3 4 f 4 - c 2 f 0 - 4 f d 1 - b 5 0 a - 9 b c b 2 e 3 f 3 5 e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U n i c h a r ( 8 2 2 0 )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1 4 9 2 d c d - 4 1 9 9 - 4 8 4 b - a 2 9 0 - 7 f 5 5 6 0 c f f 6 d 0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6 4 1 9 1 8 2 - a a c 2 - 4 9 d 0 - b a 3 5 - e 2 3 9 8 7 5 0 1 b 3 6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a 3 5 f 4 3 7 1 - 4 5 3 2 - 4 6 0 3 - 8 5 1 7 - 7 a 0 0 2 5 e a 6 c 2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e 5 7 2 1 3 0 0 - e 6 7 0 - 4 5 d d - a 1 9 d - 2 9 d 3 d 6 3 c f 1 f 6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f 4 f 0 4 5 a 7 - f e 7 d - 4 e 5 a - 8 e 2 e - 5 8 0 b 9 2 e 3 8 6 a 5 "   n a m e = " Q u o t e   C l o s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e 0 4 3 4 f 4 - c 2 f 0 - 4 f d 1 - b 5 0 a - 9 b c b 2 e 3 f 3 5 e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U n i c h a r ( 8 2 2 1 )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b 8 7 c 8 b f - e d 5 f - 4 4 2 2 - 8 5 d f - 2 c 5 f c 1 4 5 6 9 f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3 5 0 d d 9 9 - 3 a 8 8 - 4 1 c a - 9 b 2 6 - c 4 4 5 1 0 a a 4 a 1 7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8 7 0 1 7 5 e 7 - c 9 6 4 - 4 0 4 6 - a f 5 6 - 9 a 2 9 8 3 2 6 b d 4 0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0 1 f b 0 f c b - 1 0 8 5 - 4 5 f e - 8 b 3 b - 1 8 9 c e 1 6 9 5 9 6 d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d d f c b d 1 a - 9 f 2 6 - 4 b d 3 - 8 4 f a - d e 5 5 7 3 5 6 f 4 9 c "   n a m e = " I c o n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d 3 b 8 9 5 4 7 - 5 0 7 b - 4 1 a 4 - 9 0 0 9 - d e 3 5 5 2 6 7 d 3 d 5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2 8 3 8 a f 0 7 - 4 9 4 1 - 4 6 c 7 - a e 7 f - 7 6 0 0 3 b c 3 6 0 c 4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5 8 c c 4 d 7 8 - b c c 0 - 4 d 7 6 - 9 c f e - f b 3 6 0 4 8 2 9 8 9 2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1 d c 4 c 2 8 7 - 3 d f b - 4 3 7 5 - 9 3 a 3 - e 4 1 a a b c 2 a 7 2 c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I c o n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2 f e f 4 e 4 c - e 0 1 0 - 4 e 9 b - 8 4 9 4 - 1 3 b c 7 0 4 4 8 3 b 8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4 4 0 "   g r o u p O r d e r = " - 1 "   i s G e n e r a t e d = " f a l s e " / >  
                             < p a r a m e t e r   i d = " 3 0 2 c 8 e a 7 - 6 6 a 2 - 4 f 2 c - b 2 c 0 - b 9 c b a 7 b e 9 f 8 e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0 "   g r o u p O r d e r = " - 1 "   i s G e n e r a t e d = " f a l s e " / >  
                             < p a r a m e t e r   i d = " 8 e 8 8 f 2 d 3 - 2 f 4 4 - 4 e 8 f - 8 9 f b - e f a a e 5 0 f e b 7 a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0 7 c 8 a a 3 d - 7 b c e - 4 5 5 c - 8 2 c 7 - 3 5 2 e 6 5 0 4 7 7 6 6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8 9 2 6 b a 1 - 7 2 1 c - 4 0 c 7 - b 5 1 2 - 8 6 f 2 f 6 e b 9 b 5 5 "   n a m e = " I m a g e P a t h "   t y p e = " "   o r d e r = " 9 9 9 "   e n t i t y I d = " d d f c b d 1 a - 9 f 2 6 - 4 b d 3 - 8 4 f a - d e 5 5 7 3 5 6 f 4 9 c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1 e 0 4 3 4 f 4 - c 2 f 0 - 4 f d 1 - b 5 0 a - 9 b c b 2 e 3 f 3 5 e 0 "   n a m e = " O C   U R L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Q u o t e   +   i c o n   w h i t e   b a c k g r o u n d "   c a t e g o r y = " O C   1 6 : 9 "   t y p e I d = " 0 " / >  
             < / l i n k e d C o n t e n t I t e m s >  
         < / t e m p l a t e F r a g m e n t >  
         < t e m p l a t e F r a g m e n t   d i s p l a y N a m e = " L o w e r   I m a g e "   t y p e I d = " - 1 " >  
             < t e m p l a t e   i d = " 7 2 4 a 1 1 b 8 - e 5 7 8 - 4 c 0 3 - a 6 7 a - 8 e 1 a a f 7 8 2 c 0 1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6 c d 5 5 e f 1 - e 1 0 d - 4 1 5 b - a e 9 0 - e 2 6 9 a 0 f b 7 7 9 c "   n a m e = " P a g e   N u m b e r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e 3 1 3 9 d f 6 - 5 c a 5 - 4 9 0 2 - 9 b 9 5 - c 2 b c a 6 9 9 7 b 9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a 1 8 1 9 e f - 5 6 b 4 - 4 1 9 d - a 8 f d - f 3 f f 8 2 2 e 2 5 a 9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9 a 7 6 f 6 8 8 - 0 0 4 3 - 4 7 a 4 - 9 a 2 a - 9 f 9 6 9 c 6 0 2 8 9 5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f 1 3 5 9 9 0 8 - 8 0 3 1 - 4 f 1 2 - 8 4 d b - 5 8 6 1 9 e e 0 1 b 1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0 d b 8 1 1 4 c - 8 5 a 0 - 4 f 6 f - 9 4 9 9 - 1 6 1 1 a a b a f c 1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2 5 2 1 d d 7 0 - 7 d 6 7 - 4 0 f f - b 1 a c - 0 e 2 9 1 8 d 2 c 8 4 d "   n a m e = " L o w e r   I m a g e . I m a g e P a t h "   a s s e m b l y = " I p h e l i o n . O u t l i n e . W o r d . d l l "   t y p e = " I p h e l i o n . O u t l i n e . W o r d . R e n d e r e r s . I m a g e R e n d e r e r "   o r d e r = " 3 "   a c t i v e = " t r u e "   e n t i t y I d = " 3 d a b 4 d 0 7 - 4 3 b a - 4 9 7 f - a 7 0 f - 3 9 8 8 d c 1 8 f c b e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a 1 0 d b 4 a 8 - 4 2 d 2 - 4 e 7 b - 8 3 9 a - b 5 f d 3 f 1 3 5 0 4 e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8 . 1 "   g r o u p = " S i z e "   g r o u p O r d e r = " - 1 "   i s G e n e r a t e d = " f a l s e " / >  
                             < p a r a m e t e r   i d = " 9 6 b 1 5 6 6 3 - 7 f 2 7 - 4 a 1 f - 9 9 d 4 - b 6 5 5 0 f c 5 a 2 a 2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3 . 8 7 "   g r o u p = " S i z e "   g r o u p O r d e r = " - 1 "   i s G e n e r a t e d = " f a l s e " / >  
                             < p a r a m e t e r   i d = " d c 8 7 5 a 9 2 - c 9 9 c - 4 d 7 4 - b f 5 a - 1 5 1 9 3 d b 3 7 f 0 1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d e a 3 e 4 f a - 0 d 3 a - 4 e a c - 9 8 4 7 - d 4 5 1 d 3 a 7 2 7 5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3 6 0 b a 1 6 a - 0 4 6 e - 4 3 e a - 8 6 f e - c 1 d 7 8 f b b c f 9 f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b 9 c b b 2 d d - 4 4 2 2 - 4 5 d f - 9 e 4 7 - 0 c 0 b e 4 8 b 8 e 6 3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9 7 1 b 9 3 5 1 - 4 9 9 f - 4 2 4 c - 8 e 2 2 - 8 9 1 c b 1 0 c 9 d 3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7 7 3 0 c 5 c c - 6 2 3 1 - 4 a d 6 - 9 1 d e - 2 0 2 9 3 b 7 b 0 5 7 4 "   n a m e = " O r a n g e   C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2 c 9 c 7 3 5 f - e e 6 a - 4 b 7 9 - b 3 0 2 - d f d b 7 a 7 1 0 d 6 6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9 4 d d e 6 9 6 - 3 3 0 1 - 4 6 d 0 - b 1 6 e - c 3 7 5 e 2 9 c 6 4 4 c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2 d 3 4 d 2 e 9 - e 7 1 8 - 4 e d 4 - a f 2 0 - a 4 1 2 5 5 0 7 3 e 7 6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c 8 9 b 9 8 9 5 - 9 4 0 2 - 4 c a 4 - b 0 1 2 - 1 a d 5 6 4 f 5 2 b a 9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e 7 c 9 b b a e - 0 e 6 0 - 4 0 d f - a b f 2 - c 6 7 a 7 2 9 7 e a 0 0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e d 0 d e 2 8 e - c d 1 b - 4 c 2 7 - b 9 3 d - 2 7 b 2 2 7 f 3 7 7 2 2 "   n a m e = " D o t s   B o t t o m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1 4 d 1 1 d 4 a - 8 b 7 2 - 4 1 5 7 - 9 4 5 8 - e a b a 6 1 7 4 e 4 e c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c 1 d e 9 d 8 f - 1 5 c 0 - 4 e 0 7 - 9 b 4 b - d 2 2 5 d d 8 d 6 3 f f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3 1 c 9 7 a 5 a - e 5 7 6 - 4 b c 1 - 8 d a c - d 3 b 8 b a 5 2 4 6 f f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6 8 3 c 4 5 9 f - b 9 7 3 - 4 7 4 e - a 5 4 b - b 8 d 0 f 4 0 6 a b e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9 d b d 0 5 d - 6 d e 5 - 4 3 0 b - a 2 a 3 - a 0 d b a f 0 a 0 a 3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3 d a b 4 d 0 7 - 4 3 b a - 4 9 7 f - a 7 0 f - 3 9 8 8 d c 1 8 f c b e "   n a m e = " L o w e r   I m a g e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6 f d 5 d 4 7 9 - c 9 2 a - 4 e 4 1 - 9 b 0 d - 0 a 5 4 1 2 6 d 3 0 7 f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B a c k g r o u n d s \ O n s c r e e n \ H a l f   P a g e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0 9 5 5 7 2 2 e - c 7 d 4 - 4 5 4 d - 8 c 2 7 - 2 9 a 3 7 0 7 e 4 b e d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4 7 2 e 4 5 a 7 - 6 d 2 a - 4 8 b 2 - a e 8 a - 1 0 f 1 1 d 6 3 e b 5 f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2 f 4 a 8 b a a - 4 f b 7 - 4 a b c - b 1 3 b - f 7 d 2 b 3 2 4 a e 0 1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B a c k g r o u n d   I m a g e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0 a 3 f 0 2 2 6 - 6 4 2 f - 4 7 9 f - 9 2 f 1 - 4 a c e 6 b 3 b 8 d 1 2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6 0 0 "   g r o u p O r d e r = " - 1 "   i s G e n e r a t e d = " f a l s e " / >  
                             < p a r a m e t e r   i d = " 3 4 2 7 0 1 5 b - a 4 2 a - 4 2 3 4 - 8 8 b f - b 5 e c b f e 0 3 b 1 6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2 0 0 "   g r o u p O r d e r = " - 1 "   i s G e n e r a t e d = " f a l s e " / >  
                             < p a r a m e t e r   i d = " a b c 0 c c 2 7 - 6 3 d 7 - 4 a c 7 - b 3 4 9 - 4 e 8 6 b a e e 2 a 0 e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d a 9 7 a b 2 a - 0 9 4 4 - 4 e d d - a 5 3 3 - f 9 0 c e 6 0 6 5 2 1 8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e 3 1 3 9 d f 6 - 5 c a 5 - 4 9 0 2 - 9 b 9 5 - c 2 b c a 6 9 9 7 b 9 b "   n a m e = " P a g e   N u m b e r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a 8 9 2 6 b a 1 - 7 2 1 c - 4 0 c 7 - b 5 1 2 - 8 6 f 2 f 6 e b 9 b 5 5 "   n a m e = " I m a g e P a t h "   t y p e = " "   o r d e r = " 9 9 9 "   e n t i t y I d = " 3 d a b 4 d 0 7 - 4 3 b a - 4 9 7 f - a 7 0 f - 3 9 8 8 d c 1 8 f c b e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2 c 9 c 7 3 5 f - e e 6 a - 4 b 7 9 - b 3 0 2 - d f d b 7 a 7 1 0 d 6 6 "   n a m e = " O r a n g e   C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1 4 d 1 1 d 4 a - 8 b 7 2 - 4 1 5 7 - 9 4 5 8 - e a b a 6 1 7 4 e 4 e c "   n a m e = " O n s c r e e n   D o t s   W i t h   M a r g i n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T e x t   +   l o w e r   i m a g e "   c a t e g o r y = " O C   1 6 : 9 "   t y p e I d = " 0 " / >  
             < / l i n k e d C o n t e n t I t e m s >  
         < / t e m p l a t e F r a g m e n t >  
         < t e m p l a t e F r a g m e n t   d i s p l a y N a m e = " C V s   -   6 "   t y p e I d = " - 1 " >  
             < t e m p l a t e   i d = " 8 8 7 6 f a 1 8 - 2 0 6 0 - 4 1 d d - 8 e 1 f - d b c 7 d 7 6 1 0 3 5 0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7 3 0 3 5 9 5 c - 7 f f 6 - 4 d 8 5 - 8 5 1 6 - e b d e 2 c 9 8 8 f b b "   n a m e = " i m g 1 "   a s s e m b l y = " I p h e l i o n . O u t l i n e . P o w e r P o i n t . D L L "   t y p e = " I p h e l i o n . O u t l i n e . P o w e r P o i n t . R e n d e r e r s . I m a g e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8 a c 6 a e 2 3 - 2 2 b 2 - 4 d b 9 - 9 c 4 c - 9 4 4 5 7 d 9 6 e 6 c 8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. 0 6 "   g r o u p = " S i z e "   g r o u p O r d e r = " - 1 "   i s G e n e r a t e d = " f a l s e " / >  
                             < p a r a m e t e r   i d = " 3 f e 5 3 f 3 e - 7 8 a 3 - 4 0 c 8 - 8 e 6 4 - 5 4 0 9 c 5 8 2 0 6 d e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. 0 6 "   g r o u p = " S i z e "   g r o u p O r d e r = " - 1 "   i s G e n e r a t e d = " f a l s e " / >  
                             < p a r a m e t e r   i d = " b 9 5 6 6 c c 1 - b 0 f 0 - 4 0 c c - a f f 4 - 9 1 2 8 5 5 1 a 3 4 2 a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9 b c f b 9 9 3 - 6 d 0 3 - 4 f f c - 9 7 0 8 - d b a f 8 b c 3 f 0 0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0 "   g r o u p O r d e r = " - 1 "   i s G e n e r a t e d = " f a l s e " / >  
                             < p a r a m e t e r   i d = " 8 d 2 1 2 d 9 f - 2 7 b f - 4 7 4 4 - 9 4 2 7 - 2 1 d 2 1 a 1 4 2 4 e b "   n a m e = " U n i t   t y p e "   t y p e = " I p h e l i o n . O u t l i n e . C o r e . E n t i t i e s . U n i t T y p e ,   I p h e l i o n . O u t l i n e . C o r e ,   V e r s i o n = 1 . 7 . 9 . 5 ,   C u l t u r e = n e u t r a l ,   P u b l i c K e y T o k e n = n u l l "   o r d e r = " 1 "   k e y = " u n i t T y p e T y p e "   v a l u e = " C e n t i m e t e r s "   g r o u p = " S i z e "   g r o u p O r d e r = " - 1 "   i s G e n e r a t e d = " f a l s e " / >  
                             < p a r a m e t e r   i d = " f b a 5 6 1 1 0 - 6 5 2 5 - 4 a 9 f - b c 4 4 - 7 b 4 0 b e c 1 8 2 e 6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5 6 2 8 c 9 8 0 - 1 2 7 b - 4 c 4 e - b d 8 0 - b 2 4 7 a b 7 c 8 8 6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5 2 4 8 2 c c 7 - 9 d d 8 - 4 3 4 d - a b b b - 1 b 3 a 5 b 8 0 4 3 6 2 "   n a m e = " i m g 2 "   a s s e m b l y = " I p h e l i o n . O u t l i n e . P o w e r P o i n t . D L L "   t y p e = " I p h e l i o n . O u t l i n e . P o w e r P o i n t . R e n d e r e r s . I m a g e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4 1 3 1 7 b 1 5 - 3 3 f 5 - 4 e 0 e - 8 8 b b - f 9 1 1 c 3 9 2 5 8 1 1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. 0 6 "   g r o u p = " S i z e "   g r o u p O r d e r = " - 1 "   i s G e n e r a t e d = " f a l s e " / >  
                             < p a r a m e t e r   i d = " d 2 2 1 a 1 5 6 - 2 e 5 8 - 4 4 2 4 - 9 d c 1 - 1 9 c e 2 0 b 3 e f 7 e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. 0 6 "   g r o u p = " S i z e "   g r o u p O r d e r = " - 1 "   i s G e n e r a t e d = " f a l s e " / >  
                             < p a r a m e t e r   i d = " d 5 3 1 7 2 6 2 - b 2 8 8 - 4 5 2 1 - 8 1 d f - b 6 a 1 f 2 2 b c f c 1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1 b f 3 2 1 9 0 - 9 4 b 1 - 4 b 4 6 - 9 c 4 f - d e 9 d 3 f c 9 6 9 4 4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1 "   g r o u p O r d e r = " - 1 "   i s G e n e r a t e d = " f a l s e " / >  
                             < p a r a m e t e r   i d = " 2 2 a 5 4 4 4 9 - 0 2 6 b - 4 3 f 5 - b b d f - 4 4 7 1 a 5 c f 2 3 e 3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5 f d b 9 3 d e - 4 2 e f - 4 9 d 5 - 8 6 7 2 - 0 2 7 1 e 2 a f 1 9 3 c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4 4 d a 1 f 0 b - 6 2 a c - 4 6 8 f - b 7 a a - 4 d a 6 a f d 2 b 9 3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f 4 f d 0 8 b e - 9 1 f b - 4 f a 1 - 9 f b 4 - 9 f f 3 5 8 4 d 5 7 3 d "   n a m e = " i m g 3 "   a s s e m b l y = " I p h e l i o n . O u t l i n e . P o w e r P o i n t . D L L "   t y p e = " I p h e l i o n . O u t l i n e . P o w e r P o i n t . R e n d e r e r s . I m a g e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9 6 8 3 3 f c 6 - 0 6 0 9 - 4 b e 1 - 8 3 2 f - 7 e 7 d 3 e 7 e a 0 d 2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. 0 6 "   g r o u p = " S i z e "   g r o u p O r d e r = " - 1 "   i s G e n e r a t e d = " f a l s e " / >  
                             < p a r a m e t e r   i d = " 5 a 5 f c 4 0 4 - e 4 f a - 4 f 7 2 - b c 4 3 - 5 5 0 3 a 1 1 1 8 e d c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. 0 6 "   g r o u p = " S i z e "   g r o u p O r d e r = " - 1 "   i s G e n e r a t e d = " f a l s e " / >  
                             < p a r a m e t e r   i d = " 7 6 6 d 8 0 b 8 - 2 5 e 5 - 4 d c 9 - 8 7 4 b - 3 d e 9 8 3 2 3 7 5 2 d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2 f a 5 2 2 6 9 - 6 c 3 6 - 4 2 1 6 - 9 0 e 3 - 1 b 7 c 1 4 b c c 5 5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2 "   g r o u p O r d e r = " - 1 "   i s G e n e r a t e d = " f a l s e " / >  
                             < p a r a m e t e r   i d = " 0 f b 7 c 6 b 5 - 2 e 0 5 - 4 9 5 1 - 8 f 9 d - f 6 3 d f 4 f 7 2 d d 5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0 2 8 b c d 0 1 - c e b c - 4 6 2 c - 9 4 4 7 - 6 5 e 7 f 7 9 6 f 5 c a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c a b e 8 0 c a - 9 2 4 9 - 4 7 b f - a 5 2 6 - 0 3 d a 0 a 7 e 4 1 4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3 4 d c 7 c e 4 - c a 0 0 - 4 3 c 7 - 8 a e f - a 8 3 6 0 f 1 d b f 3 1 "   n a m e = " i m g 4 "   a s s e m b l y = " I p h e l i o n . O u t l i n e . P o w e r P o i n t . D L L "   t y p e = " I p h e l i o n . O u t l i n e . P o w e r P o i n t . R e n d e r e r s . I m a g e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3 9 3 e 5 6 9 0 - 6 4 1 5 - 4 4 e e - 8 8 e 7 - a 7 b 4 6 3 b f b 7 8 e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. 0 6 "   g r o u p = " S i z e "   g r o u p O r d e r = " - 1 "   i s G e n e r a t e d = " f a l s e " / >  
                             < p a r a m e t e r   i d = " e 1 f b 9 b d f - 0 0 2 9 - 4 7 5 e - 9 c f f - b 1 d 6 9 e 5 d f e a 6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. 0 6 "   g r o u p = " S i z e "   g r o u p O r d e r = " - 1 "   i s G e n e r a t e d = " f a l s e " / >  
                             < p a r a m e t e r   i d = " 7 3 1 5 7 7 9 5 - 2 4 4 e - 4 6 6 1 - 9 2 f d - 6 5 0 6 4 1 7 f 4 9 d e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7 f b 1 8 6 7 1 - 0 5 8 2 - 4 4 1 5 - 8 7 a 7 - 8 4 8 f 4 d a 0 3 0 f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3 "   g r o u p O r d e r = " - 1 "   i s G e n e r a t e d = " f a l s e " / >  
                             < p a r a m e t e r   i d = " 4 f 0 b f 0 6 0 - 8 8 c 4 - 4 7 e c - 9 e e e - 1 8 2 8 e 7 4 7 6 2 e 7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6 6 c 0 9 5 6 2 - 3 1 d f - 4 b d f - a 5 f 4 - 1 2 2 c 9 6 a 5 b b 5 0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5 4 2 a c 7 9 9 - 9 c 2 f - 4 2 4 5 - a 9 5 b - 4 2 0 e 9 5 3 0 0 d f e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9 b 6 5 3 6 1 b - e 0 e 7 - 4 0 7 5 - 9 8 5 b - a 8 5 1 d 6 0 2 a 8 9 7 "   n a m e = " i m g 5 "   a s s e m b l y = " I p h e l i o n . O u t l i n e . P o w e r P o i n t . D L L "   t y p e = " I p h e l i o n . O u t l i n e . P o w e r P o i n t . R e n d e r e r s . I m a g e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3 4 a a 4 b 3 d - 5 d 1 d - 4 f 6 9 - b 5 7 a - 0 5 2 9 2 1 1 b a 9 8 3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. 0 6 "   g r o u p = " S i z e "   g r o u p O r d e r = " - 1 "   i s G e n e r a t e d = " f a l s e " / >  
                             < p a r a m e t e r   i d = " 4 2 0 0 6 e 0 b - 6 6 9 9 - 4 8 f 6 - a 0 f a - a b 4 a 2 5 9 a 8 8 8 f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. 0 6 "   g r o u p = " S i z e "   g r o u p O r d e r = " - 1 "   i s G e n e r a t e d = " f a l s e " / >  
                             < p a r a m e t e r   i d = " a 3 3 b 1 1 2 4 - a 6 f 3 - 4 f f a - 9 3 e 6 - 7 5 1 8 1 6 6 c 7 f 3 a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3 b 6 4 2 1 b 5 - 4 1 1 a - 4 8 c d - a f a d - 7 5 6 f d e 5 7 2 9 1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4 "   g r o u p O r d e r = " - 1 "   i s G e n e r a t e d = " f a l s e " / >  
                             < p a r a m e t e r   i d = " b f f b b 3 c 9 - 6 2 1 3 - 4 4 a 1 - a e b e - d b 7 9 8 3 9 a a d b d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2 2 6 c 9 2 7 7 - 6 4 0 e - 4 5 8 3 - a 5 8 7 - 7 a 3 6 a 2 f c 4 5 2 4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5 e 2 d 5 0 7 2 - 2 0 6 a - 4 1 c 9 - a c f b - 6 7 e a 0 9 b d 9 6 b 5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1 d 9 6 6 9 9 0 - 4 6 c 6 - 4 d 8 f - a 2 1 3 - 5 9 7 4 7 c d 9 b a d 7 "   n a m e = " i m g 6 "   a s s e m b l y = " I p h e l i o n . O u t l i n e . P o w e r P o i n t . D L L "   t y p e = " I p h e l i o n . O u t l i n e . P o w e r P o i n t . R e n d e r e r s . I m a g e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( & # x A ;   F I L E E X I S T S ( & # x A ;   { L a b e l s . C o n t a c t   I m a g e   p a t h }   & a m p ;   { C o n t a c t s . F o r e n a m e }   & a m p ;   & q u o t ; . & q u o t ;   & a m p ;   { C o n t a c t s . S u r n a m e }   & a m p ;   { L a b e l s . C o n t a c t   I m a g e   e x t } & # x A ;     ) , & # x A ;   { L a b e l s . C o n t a c t   I m a g e   p a t h }   & a m p ;   { C o n t a c t s . F o r e n a m e }   & a m p ;   & q u o t ; . & q u o t ;   & a m p ;   { C o n t a c t s . S u r n a m e }   & a m p ;   { L a b e l s . C o n t a c t   I m a g e   e x t }   , & # x A ;   { L a b e l s . C o n t a c t   I m a g e   p a t h }   & a m p ;   { L a b e l s . M i s s i n g   P i c } & # x A ;   )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a 4 2 7 0 3 9 c - 4 d c c - 4 4 1 5 - b 4 e 8 - 9 f c 6 5 7 7 1 e 5 c c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3 . 0 6 "   g r o u p = " S i z e "   g r o u p O r d e r = " - 1 "   i s G e n e r a t e d = " f a l s e " / >  
                             < p a r a m e t e r   i d = " f b b 5 8 7 2 d - 1 6 7 6 - 4 5 6 7 - 8 e 6 9 - 6 6 1 1 6 f 2 4 b 2 6 7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. 0 6 "   g r o u p = " S i z e "   g r o u p O r d e r = " - 1 "   i s G e n e r a t e d = " f a l s e " / >  
                             < p a r a m e t e r   i d = " 4 1 a f 3 e 6 4 - 9 9 b 1 - 4 a f 3 - b 6 c 5 - b 6 2 f 3 c 7 7 1 f 2 b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5 f c 3 c 1 c 3 - 0 f 9 4 - 4 4 c 4 - b 5 8 6 - a a 0 9 9 b b 6 a 1 d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5 "   g r o u p O r d e r = " - 1 "   i s G e n e r a t e d = " f a l s e " / >  
                             < p a r a m e t e r   i d = " 7 4 2 0 0 c b b - e 2 9 2 - 4 5 f b - 8 4 f 9 - 1 8 f 1 0 c d 5 8 5 e 0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c a 4 2 6 d 2 9 - 8 7 2 a - 4 3 4 9 - b 0 6 8 - e 6 e 1 4 2 0 2 6 2 f 0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f e 3 1 1 d 1 9 - 9 f 4 c - 4 6 5 f - a 1 a b - 9 2 e 4 5 b 3 c 2 8 1 d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< / p a r a m e t e r s >  
                     < / c o n t e n t C o n t r o l >  
                     < c o n t e n t C o n t r o l   i d = " 8 0 3 7 0 9 7 4 - e b 3 c - 4 5 5 c - 8 3 7 9 - a 1 2 5 4 1 9 9 d 7 e 4 "   n a m e = " C o n t a c t   1 "   a s s e m b l y = " I p h e l i o n . O u t l i n e . W o r d . d l l "   t y p e = " I p h e l i o n . O u t l i n e . W o r d . R e n d e r e r s . T e x t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5 9 4 8 0 0 8 c - 8 6 2 b - 4 f 3 f - b d 8 a - d 8 4 f 4 b f 3 a f b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0 "   g r o u p O r d e r = " - 1 "   i s G e n e r a t e d = " f a l s e " / >  
                             < p a r a m e t e r   i d = " 4 0 d a f 8 0 4 - 1 0 a 9 - 4 a c e - 8 0 b d - 0 f 8 a 7 0 7 8 9 1 b d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1 9 4 7 2 a d 8 - 5 c 6 b - 4 f 0 3 - b 5 c 2 - b 7 f 7 b 6 d a 3 e 8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f 6 7 a 3 a c c - d 8 7 2 - 4 8 c f - b 9 6 3 - a a 4 6 8 1 e b d e 7 0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}   & a m p ; a m p ; a m p ;   & a m p ; q u o t ;   & a m p ; q u o t ;   & a m p ; a m p ; a m p ;   { C o n t a c t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} = & a m p ; q u o t ; & a m p ; q u o t ; ,   & a m p ; q u o t ; & a m p ; q u o t ; ,   { L a b e l s . T e l e p h o n e }   & a m p ; a m p ; a m p ;   { C o n t a c t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8 3 1 1 6 9 e f - f a 3 b - 4 4 d b - 8 3 f 3 - 7 4 3 2 2 8 0 9 3 7 a d "   n a m e = " C o n t a c t   2 "   a s s e m b l y = " I p h e l i o n . O u t l i n e . W o r d . d l l "   t y p e = " I p h e l i o n . O u t l i n e . W o r d . R e n d e r e r s . T e x t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4 2 b 4 1 1 b 1 - 2 0 1 4 - 4 b b 4 - 8 2 1 f - d f b 4 6 a f 8 6 6 b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1 "   g r o u p O r d e r = " - 1 "   i s G e n e r a t e d = " f a l s e " / >  
                             < p a r a m e t e r   i d = " c 8 3 c b 6 f e - d 0 6 8 - 4 3 5 9 - 9 b d 8 - 7 5 8 d 3 2 a 4 3 8 2 9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3 0 3 4 c 2 5 9 - a 0 8 e - 4 a 6 8 - b a 0 d - a c f e 2 1 7 d 4 0 6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0 d 6 9 1 3 d 1 - 7 a 0 f - 4 9 2 e - 8 2 a d - d 0 1 0 d d 3 a e 6 0 e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}   & a m p ; a m p ; a m p ;   & a m p ; q u o t ;   & a m p ; q u o t ;   & a m p ; a m p ; a m p ;   { C o n t a c t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} = & a m p ; q u o t ; & a m p ; q u o t ; ,   & a m p ; q u o t ; & a m p ; q u o t ; ,   { L a b e l s . T e l e p h o n e }   & a m p ; a m p ; a m p ;   { C o n t a c t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c 9 3 c a 0 8 5 - 9 e 1 8 - 4 0 7 0 - a 1 7 e - 3 c 5 0 3 8 7 f 0 3 6 1 "   n a m e = " C o n t a c t   3 "   a s s e m b l y = " I p h e l i o n . O u t l i n e . W o r d . d l l "   t y p e = " I p h e l i o n . O u t l i n e . W o r d . R e n d e r e r s . T e x t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9 3 8 f 2 1 2 3 - c 5 f 9 - 4 f 5 7 - a 1 c 7 - 7 5 c c 4 3 0 8 3 8 a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2 "   g r o u p O r d e r = " - 1 "   i s G e n e r a t e d = " f a l s e " / >  
                             < p a r a m e t e r   i d = " 0 6 9 1 5 8 a d - 0 8 b f - 4 9 b 3 - b 8 f 9 - 3 d f 5 e c 0 a 5 1 3 4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9 8 b 8 8 f 3 5 - 8 a 9 a - 4 2 d 5 - a 5 8 3 - f 3 6 4 4 f 5 6 1 c 7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f 4 f 1 9 e 9 2 - d 5 9 c - 4 e 9 a - b 5 2 8 - 0 c 1 4 3 0 6 e 3 c 5 2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}   & a m p ; a m p ; a m p ;   & a m p ; q u o t ;   & a m p ; q u o t ;   & a m p ; a m p ; a m p ;   { C o n t a c t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} = & a m p ; q u o t ; & a m p ; q u o t ; ,   & a m p ; q u o t ; & a m p ; q u o t ; ,   { L a b e l s . T e l e p h o n e }   & a m p ; a m p ; a m p ;   { C o n t a c t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2 3 8 2 8 b a 2 - 9 e 6 b - 4 c c 7 - 8 d 6 e - 8 f 4 1 4 7 3 b 2 2 c 0 "   n a m e = " C o n t a c t   4 "   a s s e m b l y = " I p h e l i o n . O u t l i n e . W o r d . d l l "   t y p e = " I p h e l i o n . O u t l i n e . W o r d . R e n d e r e r s . T e x t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1 e 5 e 1 b c 8 - b 0 3 9 - 4 5 e 9 - a 2 8 6 - e 9 8 3 d 2 5 e 4 a 9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3 "   g r o u p O r d e r = " - 1 "   i s G e n e r a t e d = " f a l s e " / >  
                             < p a r a m e t e r   i d = " 1 4 2 7 8 7 8 f - 8 a 1 f - 4 3 8 8 - 8 7 6 e - 2 4 1 6 2 d 3 3 4 a b 1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f 7 8 2 c 7 4 - f c b c - 4 9 2 f - 8 c d a - 7 a a c b a d e 2 b 0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9 c 8 4 1 2 8 0 - 8 d f 9 - 4 a 8 f - 8 e 4 2 - 0 1 6 5 4 0 9 e 8 3 9 0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}   & a m p ; a m p ; a m p ;   & a m p ; q u o t ;   & a m p ; q u o t ;   & a m p ; a m p ; a m p ;   { C o n t a c t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} = & a m p ; q u o t ; & a m p ; q u o t ; ,   & a m p ; q u o t ; & a m p ; q u o t ; ,   { L a b e l s . T e l e p h o n e }   & a m p ; a m p ; a m p ;   { C o n t a c t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7 2 4 0 f d a b - 6 3 3 2 - 4 7 9 a - b 0 d 0 - a e 6 0 a 3 c 4 0 6 0 5 "   n a m e = " C o n t a c t   5 "   a s s e m b l y = " I p h e l i o n . O u t l i n e . W o r d . d l l "   t y p e = " I p h e l i o n . O u t l i n e . W o r d . R e n d e r e r s . T e x t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3 f 2 1 6 8 7 1 - 0 4 5 8 - 4 d a 6 - 9 a 5 d - 9 8 c a 5 c 6 e 7 2 8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4 "   g r o u p O r d e r = " - 1 "   i s G e n e r a t e d = " f a l s e " / >  
                             < p a r a m e t e r   i d = " 7 8 0 c 7 9 d 4 - 2 e 8 7 - 4 c 1 9 - a 9 7 1 - 5 7 7 4 a f 9 f d b 0 e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0 3 c c 7 e f - e d 2 4 - 4 8 6 2 - b a d 6 - 7 f 9 c 2 8 7 2 f 5 6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d d 8 6 3 9 2 3 - 6 a 3 e - 4 4 8 e - a e 1 5 - 3 3 5 0 c f 5 4 3 1 e a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}   & a m p ; a m p ; a m p ;   & a m p ; q u o t ;   & a m p ; q u o t ;   & a m p ; a m p ; a m p ;   { C o n t a c t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} = & a m p ; q u o t ; & a m p ; q u o t ; ,   & a m p ; q u o t ; & a m p ; q u o t ; ,   { L a b e l s . T e l e p h o n e }   & a m p ; a m p ; a m p ;   { C o n t a c t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a b d b 3 1 8 9 - d 5 a 6 - 4 d a 4 - a 7 7 1 - 6 4 0 d a b 3 3 2 8 0 c "   n a m e = " C o n t a c t   6 "   a s s e m b l y = " I p h e l i o n . O u t l i n e . W o r d . d l l "   t y p e = " I p h e l i o n . O u t l i n e . W o r d . R e n d e r e r s . T e x t R e n d e r e r "   o r d e r = " 3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t r u e " >  
                         < p a r a m e t e r s >  
                             < p a r a m e t e r   i d = " e d c e 9 9 d c - 7 8 5 1 - 4 6 1 5 - b 9 d 0 - 5 1 f 9 f 7 2 f 1 2 6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5 "   g r o u p O r d e r = " - 1 "   i s G e n e r a t e d = " f a l s e " / >  
                             < p a r a m e t e r   i d = " 9 3 6 a a f b 3 - 5 6 0 1 - 4 e 8 7 - 8 e 4 e - 9 d 1 9 f 8 0 1 0 e 4 7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3 7 3 4 8 1 4 1 - a c 4 1 - 4 0 1 6 - a 3 6 f - d f f 2 7 2 c f 1 c 1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0 3 7 4 3 2 8 a - 2 f f 5 - 4 4 0 5 - 9 8 4 f - 9 0 9 e 4 e 5 7 d f e 4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& l t ; ? x m l   v e r s i o n = & q u o t ; 1 . 0 & q u o t ;   e n c o d i n g = & q u o t ; u t f - 1 6 & q u o t ; ? & g t ; & # x A ; & l t ; X m l P a r a m e t e r   x m l n s : x s d = & q u o t ; h t t p : / / w w w . w 3 . o r g / 2 0 0 1 / X M L S c h e m a & q u o t ;   x m l n s : x s i = & q u o t ; h t t p : / / w w w . w 3 . o r g / 2 0 0 1 / X M L S c h e m a - i n s t a n c e & q u o t ; & g t ; & # x A ;     & l t ; p a r a m e t e r E n t i t i e s & g t ; & # x A ;         & l t ; p a r a m e t e r E n t i t y   x s i : t y p e = & q u o t ; P a r a g r a p h V a l u e P a r a m e t e r E n t i t y & q u o t ;   k e y = & q u o t ; N a m e & q u o t ;   s t a r t P a r a g r a p h = & q u o t ; 1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F o r e n a m e }   & a m p ; a m p ; a m p ;   & a m p ; q u o t ;   & a m p ; q u o t ;   & a m p ; a m p ; a m p ;   { C o n t a c t s . S u r n a m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P o s i t i o n & q u o t ;   s t a r t P a r a g r a p h = & q u o t ; 2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i = & a m p ; q u o t ; h t t p : / / w w w . w 3 . o r g / 2 0 0 1 / X M L S c h e m a - i n s t a n c e & a m p ; q u o t ;   x m l n s : x s d = & a m p ; q u o t ; h t t p : / / w w w . w 3 . o r g / 2 0 0 1 / X M L S c h e m a & a m p ; q u o t ; & a m p ; g t ; & a m p ; # x D ; & a m p ; # x A ;     & a m p ; l t ; t y p e & a m p ; g t ; e x p r e s s i o n & a m p ; l t ; / t y p e & a m p ; g t ; & a m p ; # x D ; & a m p ; # x A ;     & a m p ; l t ; t e x t & a m p ; g t ; { C o n t a c t s . J o b   T i t l e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C o u n t r y & q u o t ;   s t a r t P a r a g r a p h = & q u o t ; 3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C o u n t r y }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T e l e p h o n e & q u o t ;   s t a r t P a r a g r a p h = & q u o t ; 4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I f ( { C o n t a c t s . T e l e p h o n e   N u m b e r } = & a m p ; q u o t ; & a m p ; q u o t ; ,   & a m p ; q u o t ; & a m p ; q u o t ; ,   { L a b e l s . T e l e p h o n e }   & a m p ; a m p ; a m p ;   { C o n t a c t s . T e l e p h o n e   N u m b e r } ) & a m p ; l t ; / t e x t & a m p ; g t ; & a m p ; # x D ; & a m p ; # x A ; & a m p ; l t ; / l o c a l i z e d S t r i n g & a m p ; g t ; & q u o t ;   d e l e t e I f E m p t y = & q u o t ; t r u e & q u o t ;   / & g t ; & # x A ;         & l t ; p a r a m e t e r E n t i t y   x s i : t y p e = & q u o t ; P a r a g r a p h V a l u e P a r a m e t e r E n t i t y & q u o t ;   k e y = & q u o t ; E m a i l & q u o t ;   s t a r t P a r a g r a p h = & q u o t ; 5 & q u o t ;   v a l u e = & q u o t ; & a m p ; l t ; ? x m l   v e r s i o n = & a m p ; q u o t ; 1 . 0 & a m p ; q u o t ;   e n c o d i n g = & a m p ; q u o t ; u t f - 1 6 & a m p ; q u o t ; ? & a m p ; g t ; & a m p ; # x D ; & a m p ; # x A ; & a m p ; l t ; l o c a l i z e d S t r i n g   x m l n s : x s d = & a m p ; q u o t ; h t t p : / / w w w . w 3 . o r g / 2 0 0 1 / X M L S c h e m a & a m p ; q u o t ;   x m l n s : x s i = & a m p ; q u o t ; h t t p : / / w w w . w 3 . o r g / 2 0 0 1 / X M L S c h e m a - i n s t a n c e & a m p ; q u o t ; & a m p ; g t ; & a m p ; # x D ; & a m p ; # x A ;     & a m p ; l t ; t y p e & a m p ; g t ; e x p r e s s i o n & a m p ; l t ; / t y p e & a m p ; g t ; & a m p ; # x D ; & a m p ; # x A ;     & a m p ; l t ; t e x t & a m p ; g t ; { C o n t a c t s . E m a i l } & a m p ; l t ; / t e x t & a m p ; g t ; & a m p ; # x D ; & a m p ; # x A ; & a m p ; l t ; / l o c a l i z e d S t r i n g & a m p ; g t ; & q u o t ;   d e l e t e I f E m p t y = & q u o t ; t r u e & q u o t ;   / & g t ; & # x A ;     & l t ; / p a r a m e t e r E n t i t i e s & g t ; & # x A ; & l t ; / X m l P a r a m e t e r & g t ; "   g r o u p O r d e r = " - 1 "   i s G e n e r a t e d = " f a l s e " / >  
                         < / p a r a m e t e r s >  
                     < / c o n t e n t C o n t r o l >  
                     < c o n t e n t C o n t r o l   i d = " a b f 6 b a 9 6 - e 1 1 3 - 4 7 8 3 - a 2 c 5 - b 4 c 9 2 1 3 3 8 b 0 5 "   n a m e = " R e p e a t e r "   a s s e m b l y = " I p h e l i o n . O u t l i n e . W o r d . d l l "   t y p e = " I p h e l i o n . O u t l i n e . W o r d . R e n d e r e r s . B u i l d i n g B l o c k R e n d e r e r "   o r d e r = " 1 "   a c t i v e = " t r u e "   e n t i t y I d = " a 9 0 b 1 9 d d - 5 1 b a - 4 3 1 d - a f f f - d 8 8 5 3 e 2 0 6 0 5 5 "   f i e l d I d = " b d a e 3 b 1 5 - 7 2 b 5 - 4 8 b c - 9 e 3 6 - 3 e f 5 c a 0 7 e e 2 3 "   p a r e n t I d = " 0 0 0 0 0 0 0 0 - 0 0 0 0 - 0 0 0 0 - 0 0 0 0 - 0 0 0 0 0 0 0 0 0 0 0 0 "   l e v e l O r d e r = " 1 0 0 "   c o n t r o l T y p e = " b u i l d i n g B l o c k "   c o n t r o l E d i t T y p e = " n o n e "   e n c l o s i n g B o o k m a r k = " f a l s e "   f o r m a t E v a l u a t o r T y p e = " f o r m a t S t r i n g "   t e x t C a s e = " i g n o r e C a s e "   r e m o v e C o n t r o l = " f a l s e "   i g n o r e F o r m a t I f E m p t y = " f a l s e " >  
                         < p a r a m e t e r s /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a 9 0 b 1 9 d d - 5 1 b a - 4 3 1 d - a f f f - d 8 8 5 3 e 2 0 6 0 5 5 "   n a m e = " C o n t a c t s "   a s s e m b l y = " I p h e l i o n . O u t l i n e . C o n t r o l s . d l l "   t y p e = " I p h e l i o n . O u t l i n e . C o n t r o l s . Q u e s t i o n C o n t r o l s . V i e w M o d e l s . C o n t a c t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d 1 c 4 a b 8 5 - 0 f 8 e - 4 a 6 c - 9 8 d 0 - 3 b 8 9 6 1 8 4 6 4 6 8 "   n a m e = " V i s i b l e "   t y p e = " S y s t e m . B o o l e a n ,   m s c o r l i b ,   V e r s i o n = 4 . 0 . 0 . 0 ,   C u l t u r e = n e u t r a l ,   P u b l i c K e y T o k e n = b 7 7 a 5 c 5 6 1 9 3 4 e 0 8 9 "   o r d e r = " 9 9 9 "   k e y = " s h o w C o m b i n e d N a m e "   v a l u e = " F a l s e "   g r o u p = " C o l u m n   C o m b i n e d   N a m e "   g r o u p O r d e r = " 2 "   i s G e n e r a t e d = " f a l s e " / >  
                             < p a r a m e t e r   i d = " 9 b 0 3 d 7 d e - c 0 e 7 - 4 f 2 7 - b 4 a 5 - d d d 0 e a 2 9 e 0 7 1 "   n a m e = " V i s i b l e "   t y p e = " S y s t e m . B o o l e a n ,   m s c o r l i b ,   V e r s i o n = 4 . 0 . 0 . 0 ,   C u l t u r e = n e u t r a l ,   P u b l i c K e y T o k e n = b 7 7 a 5 c 5 6 1 9 3 4 e 0 8 9 "   o r d e r = " 9 9 9 "   k e y = " s h o w F i r s t N a m e C o l u m n "   v a l u e = " T r u e "   g r o u p = " C o l u m n   F i r s t   N a m e "   g r o u p O r d e r = " 3 "   i s G e n e r a t e d = " f a l s e " / >  
                             < p a r a m e t e r   i d = " 2 8 7 4 b d c 2 - c c 6 2 - 4 5 b d - 9 0 a 3 - c 7 6 e f 8 9 1 f a a 0 "   n a m e = " V i s i b l e "   t y p e = " S y s t e m . B o o l e a n ,   m s c o r l i b ,   V e r s i o n = 4 . 0 . 0 . 0 ,   C u l t u r e = n e u t r a l ,   P u b l i c K e y T o k e n = b 7 7 a 5 c 5 6 1 9 3 4 e 0 8 9 "   o r d e r = " 9 9 9 "   k e y = " s h o w M i d d l e N a m e C o l u m n "   v a l u e = " F a l s e "   g r o u p = " C o l u m n   M i d d l e   N a m e "   g r o u p O r d e r = " 4 "   i s G e n e r a t e d = " f a l s e " / >  
                             < p a r a m e t e r   i d = " 5 6 4 1 4 4 8 8 - 8 f e a - 4 4 5 6 - 8 1 3 c - b a c 7 2 8 7 8 1 e 7 a "   n a m e = " V i s i b l e "   t y p e = " S y s t e m . B o o l e a n ,   m s c o r l i b ,   V e r s i o n = 4 . 0 . 0 . 0 ,   C u l t u r e = n e u t r a l ,   P u b l i c K e y T o k e n = b 7 7 a 5 c 5 6 1 9 3 4 e 0 8 9 "   o r d e r = " 9 9 9 "   k e y = " s h o w L a s t N a m e C o l u m n "   v a l u e = " T r u e "   g r o u p = " C o l u m n   L a s t   N a m e "   g r o u p O r d e r = " 5 "   i s G e n e r a t e d = " f a l s e " / >  
                             < p a r a m e t e r   i d = " b 6 6 8 c 0 c f - c 3 1 c - 4 3 2 1 - a 1 9 8 - a 6 6 1 8 f 6 b b b 5 5 "   n a m e = " V i s i b l e "   t y p e = " S y s t e m . B o o l e a n ,   m s c o r l i b ,   V e r s i o n = 4 . 0 . 0 . 0 ,   C u l t u r e = n e u t r a l ,   P u b l i c K e y T o k e n = b 7 7 a 5 c 5 6 1 9 3 4 e 0 8 9 "   o r d e r = " 9 9 9 "   k e y = " s h o w S u f f i x C o l u m n "   v a l u e = " F a l s e "   g r o u p = " C o l u m n   S u f f i x "   g r o u p O r d e r = " 6 "   i s G e n e r a t e d = " f a l s e " / >  
                             < p a r a m e t e r   i d = " 0 1 5 1 c d 4 0 - f e 6 b - 4 7 5 0 - 8 8 7 b - c 4 d d c 2 c 2 9 0 8 9 "   n a m e = " V i s i b l e "   t y p e = " S y s t e m . B o o l e a n ,   m s c o r l i b ,   V e r s i o n = 4 . 0 . 0 . 0 ,   C u l t u r e = n e u t r a l ,   P u b l i c K e y T o k e n = b 7 7 a 5 c 5 6 1 9 3 4 e 0 8 9 "   o r d e r = " 9 9 9 "   k e y = " s h o w S a l u t a t i o n C o l u m n "   v a l u e = " F a l s e "   g r o u p = " C o l u m n   S a l u t a t i o n "   g r o u p O r d e r = " 7 "   i s G e n e r a t e d = " f a l s e " / >  
                             < p a r a m e t e r   i d = " 1 8 9 8 3 8 f 5 - a b 4 0 - 4 5 9 e - a c 3 f - 7 6 1 d 9 2 4 4 9 1 1 0 "   n a m e = " V i s i b l e "   t y p e = " S y s t e m . B o o l e a n ,   m s c o r l i b ,   V e r s i o n = 4 . 0 . 0 . 0 ,   C u l t u r e = n e u t r a l ,   P u b l i c K e y T o k e n = b 7 7 a 5 c 5 6 1 9 3 4 e 0 8 9 "   o r d e r = " 9 9 9 "   k e y = " s h o w J o b T i t l e C o l u m n "   v a l u e = " T r u e "   g r o u p = " C o l u m n   J o b   T i t l e "   g r o u p O r d e r = " 8 "   i s G e n e r a t e d = " f a l s e " / >  
                             < p a r a m e t e r   i d = " c 9 9 b 8 3 3 c - 0 c b d - 4 4 d 5 - b 2 6 0 - a e 3 6 7 e a 5 4 7 1 c "   n a m e = " V i s i b l e "   t y p e = " S y s t e m . B o o l e a n ,   m s c o r l i b ,   V e r s i o n = 4 . 0 . 0 . 0 ,   C u l t u r e = n e u t r a l ,   P u b l i c K e y T o k e n = b 7 7 a 5 c 5 6 1 9 3 4 e 0 8 9 "   o r d e r = " 9 9 9 "   k e y = " s h o w C o m p a n y C o l u m n "   v a l u e = " F a l s e "   g r o u p = " C o l u m n   C o m p a n y "   g r o u p O r d e r = " 9 "   i s G e n e r a t e d = " f a l s e " / >  
                             < p a r a m e t e r   i d = " 0 a 3 c 9 c 2 7 - 7 f c 2 - 4 a 7 1 - a a 9 6 - b 7 b d d 3 d 0 d d 7 d "   n a m e = " V i s i b l e "   t y p e = " S y s t e m . B o o l e a n ,   m s c o r l i b ,   V e r s i o n = 4 . 0 . 0 . 0 ,   C u l t u r e = n e u t r a l ,   P u b l i c K e y T o k e n = b 7 7 a 5 c 5 6 1 9 3 4 e 0 8 9 "   o r d e r = " 9 9 9 "   k e y = " s h o w T e l e p h o n e C o l u m n "   v a l u e = " T r u e "   g r o u p = " C o l u m n   T e l e p h o n e "   g r o u p O r d e r = " 1 3 "   i s G e n e r a t e d = " f a l s e " / >  
                             < p a r a m e t e r   i d = " 1 0 9 5 9 9 b f - 9 f 9 1 - 4 a 3 f - a d 1 9 - 6 2 a 4 a 3 8 a e c 3 0 "   n a m e = " V i s i b l e "   t y p e = " S y s t e m . B o o l e a n ,   m s c o r l i b ,   V e r s i o n = 4 . 0 . 0 . 0 ,   C u l t u r e = n e u t r a l ,   P u b l i c K e y T o k e n = b 7 7 a 5 c 5 6 1 9 3 4 e 0 8 9 "   o r d e r = " 9 9 9 "   k e y = " s h o w F a x C o l u m n "   v a l u e = " F a l s e "   g r o u p = " C o l u m n   F a x "   g r o u p O r d e r = " 1 4 "   i s G e n e r a t e d = " f a l s e " / >  
                             < p a r a m e t e r   i d = " 5 6 8 6 2 0 0 9 - a 4 9 6 - 4 4 7 c - b 0 3 6 - 3 2 9 d 3 6 c b b 7 f 2 "   n a m e = " V i s i b l e "   t y p e = " S y s t e m . B o o l e a n ,   m s c o r l i b ,   V e r s i o n = 4 . 0 . 0 . 0 ,   C u l t u r e = n e u t r a l ,   P u b l i c K e y T o k e n = b 7 7 a 5 c 5 6 1 9 3 4 e 0 8 9 "   o r d e r = " 9 9 9 "   k e y = " s h o w R e f e r e n c e C o l u m n "   v a l u e = " F a l s e "   g r o u p = " C o l u m n   R e f e r e n c e "   g r o u p O r d e r = " 1 7 "   i s G e n e r a t e d = " f a l s e " / >  
                             < p a r a m e t e r   i d = " d f c 4 d e 7 f - b f 5 2 - 4 7 b e - b 3 0 a - 2 e 6 d 4 0 b 6 0 7 e 1 "   n a m e = " V i s i b l e "   t y p e = " S y s t e m . B o o l e a n ,   m s c o r l i b ,   V e r s i o n = 4 . 0 . 0 . 0 ,   C u l t u r e = n e u t r a l ,   P u b l i c K e y T o k e n = b 7 7 a 5 c 5 6 1 9 3 4 e 0 8 9 "   o r d e r = " 9 9 9 "   k e y = " s h o w T i t l e C o l u m n "   v a l u e = " F a l s e "   g r o u p = " C o l u m n   T i t l e "   g r o u p O r d e r = " 1 "   i s G e n e r a t e d = " f a l s e " / >  
                             < p a r a m e t e r   i d = " 5 d d e 2 f e 8 - 3 1 d a - 4 1 5 7 - b 3 3 d - e 5 f d f 8 d a b 2 3 4 "   n a m e = " V i s i b l e "   t y p e = " S y s t e m . B o o l e a n ,   m s c o r l i b ,   V e r s i o n = 4 . 0 . 0 . 0 ,   C u l t u r e = n e u t r a l ,   P u b l i c K e y T o k e n = b 7 7 a 5 c 5 6 1 9 3 4 e 0 8 9 "   o r d e r = " 9 9 9 "   k e y = " s h o w E m a i l C o l u m n "   v a l u e = " T r u e "   g r o u p = " C o l u m n   E m a i l "   g r o u p O r d e r = " 1 6 "   i s G e n e r a t e d = " f a l s e " / >  
                             < p a r a m e t e r   i d = " 1 7 1 3 3 8 1 1 - c e 8 5 - 4 d 9 b - a 2 9 6 - 9 c 0 c e a e c 5 4 3 e "   n a m e = " V i s i b l e "   t y p e = " S y s t e m . B o o l e a n ,   m s c o r l i b ,   V e r s i o n = 4 . 0 . 0 . 0 ,   C u l t u r e = n e u t r a l ,   P u b l i c K e y T o k e n = b 7 7 a 5 c 5 6 1 9 3 4 e 0 8 9 "   o r d e r = " 9 9 9 "   k e y = " s h o w A d d r e s s C o l u m n "   v a l u e = " F a l s e "   g r o u p = " C o l u m n   A d d r e s s "   g r o u p O r d e r = " 1 1 "   i s G e n e r a t e d = " f a l s e " / >  
                             < p a r a m e t e r   i d = " 7 1 b 0 3 8 e 3 - 6 9 1 a - 4 e 3 a - 8 f 0 e - e a 2 6 f 2 e b 4 c d b "   n a m e = " V i s i b l e "   t y p e = " S y s t e m . B o o l e a n ,   m s c o r l i b ,   V e r s i o n = 4 . 0 . 0 . 0 ,   C u l t u r e = n e u t r a l ,   P u b l i c K e y T o k e n = b 7 7 a 5 c 5 6 1 9 3 4 e 0 8 9 "   o r d e r = " 9 9 9 "   k e y = " s h o w M o b i l e C o l u m n "   v a l u e = " F a l s e "   g r o u p = " C o l u m n   M o b i l e "   g r o u p O r d e r = " 1 5 "   i s G e n e r a t e d = " f a l s e " / >  
                             < p a r a m e t e r   i d = " 7 0 e 3 c 2 0 9 - 7 d f 5 - 4 4 3 f - 8 6 4 e - 1 1 b 2 9 6 5 d d 6 b d "   n a m e = " V i s i b l e "   t y p e = " S y s t e m . B o o l e a n ,   m s c o r l i b ,   V e r s i o n = 4 . 0 . 0 . 0 ,   C u l t u r e = n e u t r a l ,   P u b l i c K e y T o k e n = b 7 7 a 5 c 5 6 1 9 3 4 e 0 8 9 "   o r d e r = " 9 9 9 "   k e y = " s h o w C o u n t r y C o l u m n "   v a l u e = " F a l s e "   g r o u p = " C o l u m n   C o u n t r y "   g r o u p O r d e r = " 1 2 "   i s G e n e r a t e d = " f a l s e " / >  
                             < p a r a m e t e r   i d = " 5 f a a 6 f 1 5 - 4 d 2 b - 4 c 1 e - a 7 2 7 - 8 e 9 2 3 7 e f 3 d 2 f "   n a m e = " V i s i b l e "   t y p e = " S y s t e m . B o o l e a n ,   m s c o r l i b ,   V e r s i o n = 4 . 0 . 0 . 0 ,   C u l t u r e = n e u t r a l ,   P u b l i c K e y T o k e n = b 7 7 a 5 c 5 6 1 9 3 4 e 0 8 9 "   o r d e r = " 9 9 9 "   k e y = " s h o w L o g i n C o l u m n "   v a l u e = " F a l s e "   g r o u p = " C o l u m n   U s e r   N a m e "   g r o u p O r d e r = " 0 "   i s G e n e r a t e d = " f a l s e " / >  
                             < p a r a m e t e r   i d = " 2 c c b b 9 d 3 - 8 1 b 7 - 4 3 1 f - a d 5 3 - 9 b 7 7 1 3 0 0 3 a 3 3 "   n a m e = " V i s i b l e "   t y p e = " S y s t e m . B o o l e a n ,   m s c o r l i b ,   V e r s i o n = 4 . 0 . 0 . 0 ,   C u l t u r e = n e u t r a l ,   P u b l i c K e y T o k e n = b 7 7 a 5 c 5 6 1 9 3 4 e 0 8 9 "   o r d e r = " 9 9 9 "   k e y = " s h o w D e l i v e r y M e t h o d C o l u m n "   v a l u e = " F a l s e "   g r o u p = " C o l u m n   D e l i v e r y   M e t h o d "   g r o u p O r d e r = " 1 0 "   i s G e n e r a t e d = " f a l s e " / >  
                             < p a r a m e t e r   i d = " b 9 f f 5 2 8 7 - 5 2 7 b - 4 b b b - 8 e 9 4 - 7 b 3 4 8 9 2 a 5 f 4 a "   n a m e = " C o n t a c t   r e q u i r e d "   t y p e = " S y s t e m . B o o l e a n ,   m s c o r l i b ,   V e r s i o n = 4 . 0 . 0 . 0 ,   C u l t u r e = n e u t r a l ,   P u b l i c K e y T o k e n = b 7 7 a 5 c 5 6 1 9 3 4 e 0 8 9 "   o r d e r = " 9 9 9 "   k e y = " i t e m R e q u i r e d "   v a l u e = " T r u e "   g r o u p O r d e r = " - 1 "   i s G e n e r a t e d = " f a l s e " / >  
                             < p a r a m e t e r   i d = " 1 7 6 1 9 9 a 1 - b 2 7 c - 4 a 8 f - 9 e 0 a - 8 4 7 a 2 3 7 1 d 2 d 6 "   n a m e = " C a n   u s e r   a d d   c o n t a c t s "   t y p e = " S y s t e m . B o o l e a n ,   m s c o r l i b ,   V e r s i o n = 4 . 0 . 0 . 0 ,   C u l t u r e = n e u t r a l ,   P u b l i c K e y T o k e n = b 7 7 a 5 c 5 6 1 9 3 4 e 0 8 9 "   o r d e r = " 9 9 9 "   k e y = " c a n U s e r A d d I t e m s "   v a l u e = " T r u e "   g r o u p O r d e r = " - 1 "   i s G e n e r a t e d = " f a l s e " / >  
                             < p a r a m e t e r   i d = " 1 b 8 4 0 b c 8 - 4 f 9 5 - 4 e 0 3 - 9 e b e - 2 6 5 a b 1 8 4 b d c 4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M u l t i - c o n t a c t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6 f e e 7 0 4 c - e 4 1 a - 4 0 3 c - b 2 e 2 - f e 5 6 4 3 8 4 7 d 0 9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4 0 0 "   g r o u p O r d e r = " - 1 "   i s G e n e r a t e d = " f a l s e " / >  
                             < p a r a m e t e r   i d = " e 6 6 9 f c 8 1 - e 1 1 8 - 4 4 a 3 - 8 9 e 9 - b 1 e 6 c 9 a 8 f e 0 6 "   n a m e = " H i d e   h e a d e r "   t y p e = " S y s t e m . B o o l e a n ,   m s c o r l i b ,   V e r s i o n = 4 . 0 . 0 . 0 ,   C u l t u r e = n e u t r a l ,   P u b l i c K e y T o k e n = b 7 7 a 5 c 5 6 1 9 3 4 e 0 8 9 "   o r d e r = " 9 9 9 "   k e y = " h i d e H e a d e r "   v a l u e = " F a l s e "   g r o u p O r d e r = " - 1 "   i s G e n e r a t e d = " f a l s e " / >  
                             < p a r a m e t e r   i d = " 5 5 0 d 4 d 1 f - 5 a d 1 - 4 3 1 9 - 8 5 d f - 0 e f b e 8 2 d 2 5 3 3 "   n a m e = " H i d e   r o w   s e a r c h   l a u n c h e r "   t y p e = " S y s t e m . B o o l e a n ,   m s c o r l i b ,   V e r s i o n = 4 . 0 . 0 . 0 ,   C u l t u r e = n e u t r a l ,   P u b l i c K e y T o k e n = b 7 7 a 5 c 5 6 1 9 3 4 e 0 8 9 "   o r d e r = " 9 9 9 "   k e y = " h i d e R o w S e a r c h "   v a l u e = " F a l s e "   g r o u p O r d e r = " - 1 "   i s G e n e r a t e d = " f a l s e " / >  
                             < p a r a m e t e r   i d = " b d c e e 3 9 e - 4 5 3 5 - 4 7 4 3 - 9 6 2 f - 6 e 3 0 c a 0 6 2 8 c c "   n a m e = " W i d t h   t y p e "   t y p e = " I p h e l i o n . O u t l i n e . M o d e l . I n t e r f a c e s . Q u e s t i o n C o n t r o l L a y o u t ,   I p h e l i o n . O u t l i n e . M o d e l ,   V e r s i o n = 1 . 7 . 9 . 5 ,   C u l t u r e = n e u t r a l ,   P u b l i c K e y T o k e n = n u l l "   o r d e r = " 9 9 9 "   k e y = " l a y o u t "   v a l u e = " F u l l "   g r o u p O r d e r = " - 1 "   i s G e n e r a t e d = " f a l s e " / >  
                             < p a r a m e t e r   i d = " 7 5 a 0 e 7 c d - 4 a 6 e - 4 4 3 d - b f 8 b - 9 d c 2 4 a 7 a 7 e 8 7 "   n a m e = " A l l o w   r e o r d e r i n g "   t y p e = " S y s t e m . B o o l e a n ,   m s c o r l i b ,   V e r s i o n = 4 . 0 . 0 . 0 ,   C u l t u r e = n e u t r a l ,   P u b l i c K e y T o k e n = b 7 7 a 5 c 5 6 1 9 3 4 e 0 8 9 "   o r d e r = " 9 9 9 "   k e y = " a l l o w R e o r d e r i n g "   v a l u e = " T r u e "   g r o u p O r d e r = " - 1 "   i s G e n e r a t e d = " f a l s e " / >  
                             < p a r a m e t e r   i d = " 0 a e 9 1 3 0 6 - b 3 f b - 4 2 1 a - a 2 4 7 - a 7 d 6 2 d 8 2 1 4 8 4 "   n a m e = " M a x   a d d r e s s   l i n e s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m a x A d d r e s s L i n e s "   v a l u e = " "   g r o u p = " C o l u m n   A d d r e s s "   g r o u p O r d e r = " 1 1 "   i s G e n e r a t e d = " f a l s e " / >  
                             < p a r a m e t e r   i d = " 1 3 9 3 6 4 2 1 - 2 3 a d - 4 4 9 f - 9 2 e d - b 9 c e 8 6 8 6 9 d 5 7 "   n a m e = " A d d   r o w   t y p e "   t y p e = " I p h e l i o n . O u t l i n e . C o n t r o l s . Q u e s t i o n C o n t r o l s . V i e w M o d e l s . A d d R o w T y p e ,   I p h e l i o n . O u t l i n e . C o n t r o l s ,   V e r s i o n = 1 . 7 . 9 . 5 ,   C u l t u r e = n e u t r a l ,   P u b l i c K e y T o k e n = n u l l "   o r d e r = " 9 9 9 "   k e y = " a d d R o w T y p e "   v a l u e = " S e a r c h "   g r o u p O r d e r = " - 1 "   i s G e n e r a t e d = " f a l s e " / >  
                             < p a r a m e t e r   i d = " 1 0 8 d f 5 0 d - 1 d 2 a - 4 e 7 f - a 9 c 3 - 4 7 d f e 9 e f 0 9 1 7 "   n a m e = " S e a r c h   c o n n e c t o r s "   t y p e = " S y s t e m . S t r i n g ,   m s c o r l i b ,   V e r s i o n = 4 . 0 . 0 . 0 ,   C u l t u r e = n e u t r a l ,   P u b l i c K e y T o k e n = b 7 7 a 5 c 5 6 1 9 3 4 e 0 8 9 "   o r d e r = " 9 9 9 "   k e y = " s e a r c h C o n n e c t o r s "   v a l u e = " 3 "   a r g u m e n t = " S e a r c h F i l t e r L i s t C o n t r o l "   g r o u p O r d e r = " - 1 "   i s G e n e r a t e d = " f a l s e " / >  
                             < p a r a m e t e r   i d = " 4 a 7 4 8 9 d b - 7 9 7 7 - 4 6 1 6 - a 4 0 e - 9 b 4 7 0 e 6 0 a 7 1 8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C o m b i n e d N a m e "   v a l u e = " F a l s e "   g r o u p = " C o l u m n   C o m b i n e d   N a m e "   g r o u p O r d e r = " 2 "   i s G e n e r a t e d = " f a l s e " / >  
                             < p a r a m e t e r   i d = " 7 8 2 b 5 0 b e - c 3 5 d - 4 b d 5 - b 1 a 6 - e a e b 1 b e 4 5 2 2 5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F i r s t N a m e C o l u m n "   v a l u e = " F a l s e "   g r o u p = " C o l u m n   F i r s t   N a m e "   g r o u p O r d e r = " 3 "   i s G e n e r a t e d = " f a l s e " / >  
                             < p a r a m e t e r   i d = " e 2 6 0 9 3 f b - 8 f a 1 - 4 6 3 3 - b 5 9 6 - e 1 b 7 3 4 8 a 2 4 1 6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M i d d l e N a m e C o l u m n "   v a l u e = " F a l s e "   g r o u p = " C o l u m n   M i d d l e   N a m e "   g r o u p O r d e r = " 4 "   i s G e n e r a t e d = " f a l s e " / >  
                             < p a r a m e t e r   i d = " 4 a f 7 f 0 4 d - 3 1 d 6 - 4 8 9 1 - a c 7 e - a d 4 a 7 5 7 7 e 6 8 e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L a s t N a m e C o l u m n "   v a l u e = " F a l s e "   g r o u p = " C o l u m n   L a s t   N a m e "   g r o u p O r d e r = " 5 "   i s G e n e r a t e d = " f a l s e " / >  
                             < p a r a m e t e r   i d = " 9 4 b 1 f 2 c 1 - a d 9 2 - 4 7 6 c - b f a d - 8 2 a a 8 0 e 4 a 9 0 8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S u f f i x C o l u m n "   v a l u e = " F a l s e "   g r o u p = " C o l u m n   S u f f i x "   g r o u p O r d e r = " 6 "   i s G e n e r a t e d = " f a l s e " / >  
                             < p a r a m e t e r   i d = " b 2 7 7 e a f 0 - 6 5 8 2 - 4 b 9 8 - 8 4 8 d - f 4 3 1 9 0 e 7 d 8 5 6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S a l u t a t i o n C o l u m n "   v a l u e = " F a l s e "   g r o u p = " C o l u m n   S a l u t a t i o n "   g r o u p O r d e r = " 7 "   i s G e n e r a t e d = " f a l s e " / >  
                             < p a r a m e t e r   i d = " e b e 7 5 d 3 4 - 5 8 6 6 - 4 d a 2 - b e f 6 - c 8 1 c 3 1 8 9 d 4 6 5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J o b T i t l e C o l u m n "   v a l u e = " F a l s e "   g r o u p = " C o l u m n   J o b   T i t l e "   g r o u p O r d e r = " 8 "   i s G e n e r a t e d = " f a l s e " / >  
                             < p a r a m e t e r   i d = " 4 4 a 5 2 3 d 6 - a d c 1 - 4 d 3 5 - 8 0 b a - 6 3 e 9 b f 4 b e 5 f 7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C o m p a n y C o l u m n "   v a l u e = " F a l s e "   g r o u p = " C o l u m n   C o m p a n y "   g r o u p O r d e r = " 9 "   i s G e n e r a t e d = " f a l s e " / >  
                             < p a r a m e t e r   i d = " 4 9 8 4 c f a 1 - 6 d 1 c - 4 e 1 8 - b 2 b 7 - 4 e 7 e 4 d 3 3 c f 9 a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T e l e p h o n e C o l u m n "   v a l u e = " F a l s e "   g r o u p = " C o l u m n   T e l e p h o n e "   g r o u p O r d e r = " 1 3 "   i s G e n e r a t e d = " f a l s e " / >  
                             < p a r a m e t e r   i d = " 5 d 0 6 d 8 3 8 - 9 c e d - 4 e d 8 - b c c 5 - b 8 5 c 5 1 d 2 a f 5 7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F a x C o l u m n "   v a l u e = " F a l s e "   g r o u p = " C o l u m n   F a x "   g r o u p O r d e r = " 1 4 "   i s G e n e r a t e d = " f a l s e " / >  
                             < p a r a m e t e r   i d = " 5 a 2 8 4 0 6 c - 0 b c 6 - 4 e f a - 9 0 7 8 - a a 8 9 5 1 4 a 7 8 8 5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R e f e r e n c e C o l u m n "   v a l u e = " F a l s e "   g r o u p = " C o l u m n   R e f e r e n c e "   g r o u p O r d e r = " 1 7 "   i s G e n e r a t e d = " f a l s e " / >  
                             < p a r a m e t e r   i d = " d 4 8 c c d 4 6 - 7 c 5 e - 4 c 4 9 - b 0 5 6 - a 5 7 d e e e 9 c 3 5 7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T i t l e C o l u m n "   v a l u e = " F a l s e "   g r o u p = " C o l u m n   T i t l e "   g r o u p O r d e r = " 1 "   i s G e n e r a t e d = " f a l s e " / >  
                             < p a r a m e t e r   i d = " b 5 a 9 f 5 7 a - 5 9 a 8 - 4 2 2 7 - 9 8 a 9 - a 4 c 5 7 4 f 5 6 1 8 4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E m a i l C o l u m n "   v a l u e = " F a l s e "   g r o u p = " C o l u m n   E m a i l "   g r o u p O r d e r = " 1 6 "   i s G e n e r a t e d = " f a l s e " / >  
                             < p a r a m e t e r   i d = " 2 c e a b a b 5 - 8 a 1 a - 4 7 8 5 - 9 a d a - 4 f 2 5 f b 2 c d b f c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D e l i v e r y M e t h o d C o l u m n "   v a l u e = " F a l s e "   g r o u p = " C o l u m n   D e l i v e r y   M e t h o d "   g r o u p O r d e r = " 1 0 "   i s G e n e r a t e d = " f a l s e " / >  
                             < p a r a m e t e r   i d = " 8 7 6 0 f 4 1 7 - 9 6 0 e - 4 a 9 2 - b e 3 f - 5 a c e 1 9 1 f 9 1 9 a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A d d r e s s C o l u m n "   v a l u e = " F a l s e "   g r o u p = " C o l u m n   A d d r e s s "   g r o u p O r d e r = " 1 1 "   i s G e n e r a t e d = " f a l s e " / >  
                             < p a r a m e t e r   i d = " e c f d a d b c - 3 c 2 d - 4 2 a 4 - 9 2 3 4 - 7 4 2 d 0 a 6 1 7 2 5 2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M o b i l e C o l u m n "   v a l u e = " F a l s e "   g r o u p = " C o l u m n   M o b i l e "   g r o u p O r d e r = " 1 5 "   i s G e n e r a t e d = " f a l s e " / >  
                             < p a r a m e t e r   i d = " 7 9 f 0 3 b c 2 - 3 5 f 4 - 4 e 1 4 - 8 7 7 f - 5 4 7 d 6 5 3 f 1 6 0 e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C o u n t r y C o l u m n "   v a l u e = " F a l s e "   g r o u p = " C o l u m n   C o u n t r y "   g r o u p O r d e r = " 1 2 "   i s G e n e r a t e d = " f a l s e " / >  
                             < p a r a m e t e r   i d = " 6 3 d a 4 f c 8 - 0 8 3 9 - 4 2 9 7 - 8 d 9 e - 1 0 4 8 6 3 4 e 7 f 2 f "   n a m e = " M a n d a t o r y "   t y p e = " S y s t e m . B o o l e a n ,   m s c o r l i b ,   V e r s i o n = 4 . 0 . 0 . 0 ,   C u l t u r e = n e u t r a l ,   P u b l i c K e y T o k e n = b 7 7 a 5 c 5 6 1 9 3 4 e 0 8 9 "   o r d e r = " 9 9 9 "   k e y = " r e q u i r e L o g i n C o l u m n "   v a l u e = " F a l s e "   g r o u p = " C o l u m n   U s e r   N a m e "   g r o u p O r d e r = " 0 "   i s G e n e r a t e d = " f a l s e " / >  
                             < p a r a m e t e r   i d = " 1 6 f f d 2 0 f - d d 9 7 - 4 3 9 1 - b 3 6 1 - 8 7 4 5 9 b 9 9 7 8 4 c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C o m b i n e d N a m e "   v a l u e = " "   g r o u p = " C o l u m n   C o m b i n e d   N a m e "   g r o u p O r d e r = " 2 "   i s G e n e r a t e d = " f a l s e " / >  
                             < p a r a m e t e r   i d = " 0 d 7 6 4 3 6 6 - 2 2 1 2 - 4 2 7 5 - a 1 6 5 - f 2 d c 3 9 0 5 7 0 8 7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F i r s t N a m e C o l u m n "   v a l u e = " "   g r o u p = " C o l u m n   F i r s t   N a m e "   g r o u p O r d e r = " 3 "   i s G e n e r a t e d = " f a l s e " / >  
                             < p a r a m e t e r   i d = " 6 8 2 4 d 0 7 f - 3 8 d f - 4 8 9 4 - b b d e - b 8 d b 5 b 9 0 5 8 b 6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M i d d l e N a m e C o l u m n "   v a l u e = " "   g r o u p = " C o l u m n   M i d d l e   N a m e "   g r o u p O r d e r = " 4 "   i s G e n e r a t e d = " f a l s e " / >  
                             < p a r a m e t e r   i d = " 6 e 8 5 d 1 3 e - 5 7 2 e - 4 d b b - b 4 7 8 - 5 a 9 4 b a c 7 4 2 f 3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L a s t N a m e C o l u m n "   v a l u e = " "   g r o u p = " C o l u m n   L a s t   N a m e "   g r o u p O r d e r = " 5 "   i s G e n e r a t e d = " f a l s e " / >  
                             < p a r a m e t e r   i d = " 9 5 f d 5 a 4 d - 2 8 4 f - 4 1 3 d - 8 b b b - b 6 7 2 9 d 7 b 8 e 8 8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S u f f i x C o l u m n "   v a l u e = " "   g r o u p = " C o l u m n   S u f f i x "   g r o u p O r d e r = " 6 "   i s G e n e r a t e d = " f a l s e " / >  
                             < p a r a m e t e r   i d = " 2 0 8 0 f 7 0 5 - 8 1 b d - 4 b 1 c - b d 0 2 - d 7 1 9 8 5 f 3 f 0 6 4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S a l u t a t i o n C o l u m n "   v a l u e = " "   g r o u p = " C o l u m n   S a l u t a t i o n "   g r o u p O r d e r = " 7 "   i s G e n e r a t e d = " f a l s e " / >  
                             < p a r a m e t e r   i d = " f 4 7 a e 5 e 1 - f 6 3 1 - 4 a 0 f - b 1 d 5 - f 6 0 c e e 3 7 0 8 e 7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J o b T i t l e C o l u m n "   v a l u e = " "   g r o u p = " C o l u m n   J o b   T i t l e "   g r o u p O r d e r = " 8 "   i s G e n e r a t e d = " f a l s e " / >  
                             < p a r a m e t e r   i d = " f 2 0 e a 0 9 d - e a a f - 4 8 7 1 - a d 1 7 - 6 7 5 2 d 9 2 4 f 0 b b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C o m p a n y C o l u m n "   v a l u e = " "   g r o u p = " C o l u m n   C o m p a n y "   g r o u p O r d e r = " 9 "   i s G e n e r a t e d = " f a l s e " / >  
                             < p a r a m e t e r   i d = " 5 0 b b 4 f a 0 - 8 9 0 f - 4 a f 9 - 8 a 7 b - 9 1 8 5 b d 2 b 2 5 d f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T e l e p h o n e C o l u m n "   v a l u e = " "   g r o u p = " C o l u m n   T e l e p h o n e "   g r o u p O r d e r = " 1 3 "   i s G e n e r a t e d = " f a l s e " / >  
                             < p a r a m e t e r   i d = " a e 7 7 f 2 f 6 - 3 f d d - 4 b 6 3 - 8 a f d - b 0 0 2 4 c b 2 5 4 d 9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F a x C o l u m n "   v a l u e = " "   g r o u p = " C o l u m n   F a x "   g r o u p O r d e r = " 1 4 "   i s G e n e r a t e d = " f a l s e " / >  
                             < p a r a m e t e r   i d = " d 3 c 0 7 d b 8 - 0 9 0 f - 4 4 4 f - b b a b - 4 7 5 e 4 5 8 9 6 6 e 7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R e f e r e n c e C o l u m n "   v a l u e = " "   g r o u p = " C o l u m n   R e f e r e n c e "   g r o u p O r d e r = " 1 7 "   i s G e n e r a t e d = " f a l s e " / >  
                             < p a r a m e t e r   i d = " 2 3 7 c d f 3 c - 5 3 7 d - 4 6 b 0 - a 0 c 6 - c 6 2 c 8 d 8 8 2 5 3 e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T i t l e C o l u m n "   v a l u e = " "   g r o u p = " C o l u m n   T i t l e "   g r o u p O r d e r = " 1 "   i s G e n e r a t e d = " f a l s e " / >  
                             < p a r a m e t e r   i d = " 3 5 0 a 6 9 5 b - b a 3 f - 4 5 9 c - a 3 b 0 - c 0 5 d 8 8 1 0 8 2 1 8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E m a i l C o l u m n "   v a l u e = " "   g r o u p = " C o l u m n   E m a i l "   g r o u p O r d e r = " 1 6 "   i s G e n e r a t e d = " f a l s e " / >  
                             < p a r a m e t e r   i d = " 7 3 6 2 0 f d 9 - a 6 7 0 - 4 4 9 d - 9 9 6 9 - 2 7 f d 2 2 7 3 3 d 9 2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D e l i v e r y M e t h o d C o l u m n "   v a l u e = " "   g r o u p = " C o l u m n   D e l i v e r y   M e t h o d "   g r o u p O r d e r = " 1 0 "   i s G e n e r a t e d = " f a l s e " / >  
                             < p a r a m e t e r   i d = " b 6 b 1 d 8 7 4 - 6 4 c 0 - 4 1 d 3 - b 7 0 e - 6 1 6 0 3 c 0 3 e f a 5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A d d r e s s C o l u m n "   v a l u e = " "   g r o u p = " C o l u m n   A d d r e s s "   g r o u p O r d e r = " 1 1 "   i s G e n e r a t e d = " f a l s e " / >  
                             < p a r a m e t e r   i d = " 3 7 6 b a 9 c d - a 7 b 2 - 4 c 3 7 - b f a c - 4 4 f 5 9 b 8 6 8 9 9 5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M o b i l e C o l u m n "   v a l u e = " "   g r o u p = " C o l u m n   M o b i l e "   g r o u p O r d e r = " 1 5 "   i s G e n e r a t e d = " f a l s e " / >  
                             < p a r a m e t e r   i d = " 4 f f 5 b 1 b 5 - d 3 f 4 - 4 6 8 d - a c 7 a - 5 1 d 0 f c 5 7 5 c 8 b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C o u n t r y C o l u m n "   v a l u e = " "   g r o u p = " C o l u m n   C o u n t r y "   g r o u p O r d e r = " 1 2 "   i s G e n e r a t e d = " f a l s e " / >  
                             < p a r a m e t e r   i d = " 6 e d 6 c 7 7 b - 9 c b 7 - 4 6 c 9 - a c 9 6 - 7 e 7 9 c 9 8 b 2 a 6 4 "   n a m e = " W i d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w i d t h L o g i n C o l u m n "   v a l u e = " "   g r o u p = " C o l u m n   U s e r   N a m e "   g r o u p O r d e r = " 0 "   i s G e n e r a t e d = " f a l s e " / >  
                             < p a r a m e t e r   i d = " e d e 6 1 2 a 8 - 2 b 2 e - 4 b 2 5 - b a d 4 - c 0 b 7 8 c 2 b d 5 2 1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C o m b i n e d N a m e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C o m b i n e d   N a m e "   g r o u p O r d e r = " 2 "   i s G e n e r a t e d = " f a l s e " / >  
                             < p a r a m e t e r   i d = " b a 7 0 0 7 0 6 - 2 a 0 7 - 4 3 6 a - 9 3 4 0 - 9 5 f 1 c e 0 6 3 e 2 d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F i r s t N a m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F i r s t   N a m e "   g r o u p O r d e r = " 3 "   i s G e n e r a t e d = " f a l s e " / >  
                             < p a r a m e t e r   i d = " a 4 9 2 9 b 6 2 - 7 c f 1 - 4 9 3 7 - a 3 5 0 - 9 b 4 2 b 3 c 3 9 1 0 2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M i d d l e N a m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M i d d l e   N a m e "   g r o u p O r d e r = " 4 "   i s G e n e r a t e d = " f a l s e " / >  
                             < p a r a m e t e r   i d = " 4 4 b 5 e c 9 f - 1 0 f e - 4 c 9 f - a a b b - 9 9 4 1 6 d a c 3 0 4 a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L a s t N a m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L a s t   N a m e "   g r o u p O r d e r = " 5 "   i s G e n e r a t e d = " f a l s e " / >  
                             < p a r a m e t e r   i d = " 5 d 5 7 d 2 5 c - a 3 2 d - 4 a 4 d - b 2 7 7 - 8 e 5 8 7 d d 3 3 0 8 e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S u f f i x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S u f f i x "   g r o u p O r d e r = " 6 "   i s G e n e r a t e d = " f a l s e " / >  
                             < p a r a m e t e r   i d = " 6 9 a 0 4 2 5 f - 4 b e 4 - 4 8 6 1 - a e 5 a - 8 d f a f d 0 9 4 0 3 7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S a l u t a t i o n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S a l u t a t i o n "   g r o u p O r d e r = " 7 "   i s G e n e r a t e d = " f a l s e " / >  
                             < p a r a m e t e r   i d = " d e 8 1 7 0 c f - a 7 d 2 - 4 8 3 c - b 5 a 1 - c 4 b 4 e a f d 8 3 1 7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J o b T i t l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J o b   T i t l e "   g r o u p O r d e r = " 8 "   i s G e n e r a t e d = " f a l s e " / >  
                             < p a r a m e t e r   i d = " 3 6 1 2 a 7 d e - 8 f b 4 - 4 0 d 1 - a 3 e d - 6 c 1 0 7 0 7 8 7 3 f 4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C o m p a n y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C o m p a n y "   g r o u p O r d e r = " 9 "   i s G e n e r a t e d = " f a l s e " / >  
                             < p a r a m e t e r   i d = " e 2 0 1 6 f d 3 - 7 d b f - 4 7 e a - b c 7 9 - d a 6 4 d b 9 0 3 8 e 0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T e l e p h o n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T e l e p h o n e "   g r o u p O r d e r = " 1 3 "   i s G e n e r a t e d = " f a l s e " / >  
                             < p a r a m e t e r   i d = " f 4 d c e d 1 c - b a 2 1 - 4 d 7 a - 9 7 0 f - 2 1 4 2 0 e a 0 8 2 9 a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F a x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F a x "   g r o u p O r d e r = " 1 4 "   i s G e n e r a t e d = " f a l s e " / >  
                             < p a r a m e t e r   i d = " e 5 c 7 b 8 d 7 - a 0 2 9 - 4 3 1 0 - 9 5 2 9 - 5 6 a d 2 6 3 8 8 f e 7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R e f e r e n c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R e f e r e n c e "   g r o u p O r d e r = " 1 7 "   i s G e n e r a t e d = " f a l s e " / >  
                             < p a r a m e t e r   i d = " 1 9 7 4 e 3 e 1 - 5 c 0 c - 4 4 d d - b 3 b 2 - c 8 5 7 3 0 1 3 b b e 5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T i t l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T i t l e "   g r o u p O r d e r = " 1 "   i s G e n e r a t e d = " f a l s e " / >  
                             < p a r a m e t e r   i d = " 6 f 9 2 7 8 a d - 7 f 3 c - 4 6 f 3 - 9 a f c - b d d 1 1 9 d 6 d f a 8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E m a i l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E m a i l "   g r o u p O r d e r = " 1 6 "   i s G e n e r a t e d = " f a l s e " / >  
                             < p a r a m e t e r   i d = " d 1 d 4 c 3 4 6 - 5 4 e b - 4 d 0 1 - a b a 1 - b a 6 f 8 e 9 1 3 2 4 f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A d d r e s s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A d d r e s s "   g r o u p O r d e r = " 1 1 "   i s G e n e r a t e d = " f a l s e " / >  
                             < p a r a m e t e r   i d = " 2 6 0 8 6 f 9 e - 4 f f f - 4 d 3 9 - 9 7 4 c - 1 f 2 c f 7 1 a 9 8 c 3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D e l i v e r y M e t h o d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D e l i v e r y   M e t h o d "   g r o u p O r d e r = " 1 0 "   i s G e n e r a t e d = " f a l s e " / >  
                             < p a r a m e t e r   i d = " 0 5 8 d 6 6 0 7 - a 9 d 8 - 4 0 9 e - a d 5 9 - e 2 7 d 3 5 1 3 f 3 9 e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M o b i l e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M o b i l e "   g r o u p O r d e r = " 1 5 "   i s G e n e r a t e d = " f a l s e " / >  
                             < p a r a m e t e r   i d = " 9 4 7 9 e 9 1 9 - 0 e 4 9 - 4 b 5 d - 8 6 3 6 - 2 d e 9 d 6 c 1 4 0 4 4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C o u n t r y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C o u n t r y "   g r o u p O r d e r = " 1 2 "   i s G e n e r a t e d = " f a l s e " / >  
                             < p a r a m e t e r   i d = " e d 3 9 5 e 6 f - 0 f f 4 - 4 6 c 8 - 9 7 5 6 - 2 f f 6 e 7 6 b 8 c c 9 "   n a m e = " H e a d e r   t e x t "   t y p e = " S y s t e m . S t r i n g ,   m s c o r l i b ,   V e r s i o n = 4 . 0 . 0 . 0 ,   C u l t u r e = n e u t r a l ,   P u b l i c K e y T o k e n = b 7 7 a 5 c 5 6 1 9 3 4 e 0 8 9 "   o r d e r = " 9 9 9 "   k e y = " h e a d e r L o g i n C o l u m n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a r g u m e n t = " U I L o c a l i z e d S t r i n g "   g r o u p = " C o l u m n   U s e r   N a m e "   g r o u p O r d e r = " 0 "   i s G e n e r a t e d = " f a l s e " / >  
                             < p a r a m e t e r   i d = " b 0 a 8 6 7 7 4 - 8 d 6 8 - 4 1 3 8 - a 7 1 2 - b 3 6 b 1 e 9 e 0 0 d 9 "   n a m e = " V a l u e s "   t y p e = " S y s t e m . S t r i n g ,   m s c o r l i b ,   V e r s i o n = 4 . 0 . 0 . 0 ,   C u l t u r e = n e u t r a l ,   P u b l i c K e y T o k e n = b 7 7 a 5 c 5 6 1 9 3 4 e 0 8 9 "   o r d e r = " 9 9 9 "   k e y = " d e l i v e r y V a l u e s "   v a l u e = " "   a r g u m e n t = " L a b e l S e t I t e m L i s t C o n t r o l "   g r o u p = " C o l u m n   D e l i v e r y   M e t h o d "   g r o u p O r d e r = " 1 0 "   i s G e n e r a t e d = " f a l s e " / >  
                             < p a r a m e t e r   i d = " b 8 3 3 0 4 a 6 - 8 a 0 7 - 4 a 5 f - 8 b 6 e - e 6 a 7 5 7 c d 4 6 2 d "   n a m e = " E m p t y   t e x t "   t y p e = " S y s t e m . S t r i n g ,   m s c o r l i b ,   V e r s i o n = 4 . 0 . 0 . 0 ,   C u l t u r e = n e u t r a l ,   P u b l i c K e y T o k e n = b 7 7 a 5 c 5 6 1 9 3 4 e 0 8 9 "   o r d e r = " 9 9 9 "   k e y = " d e l i v e r y E m p t y T e x t "   v a l u e = " & l t ; ? x m l   v e r s i o n = & q u o t ; 1 . 0 & q u o t ;   e n c o d i n g = & q u o t ; u t f - 1 6 & q u o t ; ? & g t ; & # x A ; & l t ;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l o c a l i z e d S t r i n g & g t ; "   a r g u m e n t = " L o c a l i z e d S t r i n g "   g r o u p = " C o l u m n   D e l i v e r y   M e t h o d "   g r o u p O r d e r = " 1 0 "   i s G e n e r a t e d = " f a l s e " / >  
                             < p a r a m e t e r   i d = " 9 a 8 9 f d 9 4 - 3 d 6 9 - 4 6 f 9 - 8 c 4 9 - d d 6 0 d 6 a 4 d d 2 4 "   n a m e = " I s   e d i t a b l e "   t y p e = " S y s t e m . B o o l e a n ,   m s c o r l i b ,   V e r s i o n = 4 . 0 . 0 . 0 ,   C u l t u r e = n e u t r a l ,   P u b l i c K e y T o k e n = b 7 7 a 5 c 5 6 1 9 3 4 e 0 8 9 "   o r d e r = " 9 9 9 "   k e y = " d e l i v e r y I s E d i t a b l e "   v a l u e = " F a l s e "   g r o u p = " C o l u m n   D e l i v e r y   M e t h o d "   g r o u p O r d e r = " 1 0 "   i s G e n e r a t e d = " f a l s e " / >  
                             < p a r a m e t e r   i d = " 6 d a 0 4 8 5 5 - f d f 9 - 4 3 3 5 - 8 e c a - a 0 e d e 9 8 1 d 5 3 d "   n a m e = " R e p l a c e   v a l u e s   w i t h   l a b e l s "   t y p e = " S y s t e m . B o o l e a n ,   m s c o r l i b ,   V e r s i o n = 4 . 0 . 0 . 0 ,   C u l t u r e = n e u t r a l ,   P u b l i c K e y T o k e n = b 7 7 a 5 c 5 6 1 9 3 4 e 0 8 9 "   o r d e r = " 9 9 9 "   k e y = " d e l i v e r y U s e L a b e l s "   v a l u e = " F a l s e "   g r o u p = " C o l u m n   D e l i v e r y   M e t h o d "   g r o u p O r d e r = " 1 0 "   i s G e n e r a t e d = " f a l s e " / >  
                             < p a r a m e t e r   i d = " 8 2 1 e 6 d f 8 - 3 3 a 1 - 4 5 5 0 - 8 5 7 9 - 3 f 7 3 5 0 e 9 5 2 1 6 "   n a m e = " A u t o   l a u n c h   s e a r c h "   t y p e = " S y s t e m . B o o l e a n ,   m s c o r l i b ,   V e r s i o n = 4 . 0 . 0 . 0 ,   C u l t u r e = n e u t r a l ,   P u b l i c K e y T o k e n = b 7 7 a 5 c 5 6 1 9 3 4 e 0 8 9 "   o r d e r = " 9 9 9 "   k e y = " l a u n c h S e a r c h "   v a l u e = " F a l s e "   g r o u p O r d e r = " - 1 "   i s G e n e r a t e d = " f a l s e " / >  
                             < p a r a m e t e r   i d = " c 9 2 a e 8 c 4 - 7 5 0 8 - 4 f f 3 - 8 c 5 8 - 6 5 e d 0 3 3 6 7 9 7 9 "   n a m e = " M a x   r o w s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m a x R o w s "   v a l u e = " "   g r o u p O r d e r = " - 1 "   i s G e n e r a t e d = " f a l s e " / >  
                             < p a r a m e t e r   i d = " 3 3 8 8 9 1 8 8 - 4 7 e f - 4 9 5 4 - b d f f - 5 b 4 b 7 2 2 6 2 4 6 d "   n a m e = " D i a l o g   t i t l e "   t y p e = " S y s t e m . S t r i n g ,   m s c o r l i b ,   V e r s i o n = 4 . 0 . 0 . 0 ,   C u l t u r e = n e u t r a l ,   P u b l i c K e y T o k e n = b 7 7 a 5 c 5 6 1 9 3 4 e 0 8 9 "   o r d e r = " 9 9 9 "   k e y = " d i a l o g T i t l e "   v a l u e = " "   g r o u p = " O u t l o o k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f 0 0 e 1 b 4 c - c e b 5 - 4 d f 9 - 8 5 e d - 1 d b 3 2 3 6 8 1 7 2 0 "   n a m e = "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b d a e 3 b 1 5 - 7 2 b 5 - 4 8 b c - 9 e 3 6 - 3 e f 5 c a 0 7 e e 2 3 "   n a m e = " F o r e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F o r e n a m e "   h i d d e n = " f a l s e " / >  
                     < f i e l d   i d = " 0 5 6 e 4 f 5 1 - 9 f d b - 4 8 4 2 - 9 8 e 6 - 5 3 7 a 3 f 9 9 5 c 3 a "   n a m e = " M i d d l e  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4 5 4 b 5 5 2 8 - 0 d 0 1 - 4 1 3 2 - a d 4 6 - 6 1 f 7 b 7 e 4 4 e 5 1 "   n a m e = " S u r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S u r n a m e "   h i d d e n = " f a l s e " / >  
                     < f i e l d   i d = " 0 1 0 6 5 7 3 7 - f 0 5 1 - 4 5 4 5 - a b f 8 - 0 9 8 f a d 9 d 2 9 2 c "   n a m e = " S u f f i x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S u f f i x "   h i d d e n = " f a l s e " / >  
                     < f i e l d   i d = " 4 8 2 8 8 0 b c - 0 8 d f - 4 0 e 7 - 9 9 5 2 - 2 2 c c 3 9 7 1 2 2 3 4 "   n a m e = " S a l u t a t i o n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4 e 2 1 8 1 2 3 - 2 9 3 b - 4 f e 1 - 8 2 a d - a 5 5 b 7 5 2 f 6 5 e 2 "   n a m e = " J o b   T i t l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4 e c a 2 d b 0 - 0 5 e 5 - 4 f a 9 - a d 2 a - 6 0 f e c e 1 c 9 5 7 9 "   n a m e = " C o m p a n y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c 9 d 1 4 e 8 2 - d d 9 d - 4 2 9 e - 8 3 4 6 - b 3 1 c 0 3 1 7 1 6 0 d "   n a m e = " T e l e p h o n e   N u m b e r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1 0 e 7 9 f 0 c - e 1 7 0 - 4 9 c 0 - b 1 3 8 - 5 2 6 a b e 5 4 6 b 4 f "   n a m e = " F a x   N u m b e r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5 d 9 8 e 3 3 4 - 4 a f 6 - 4 a b 3 - 8 0 0 4 - 1 7 0 c c e d 3 7 b 2 8 "   n a m e = " R e f e r e n c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d 4 7 3 b 1 4 - 4 5 c 6 - 4 7 2 7 - 8 b 7 a - c 0 b 9 e e 6 1 b 6 8 a "   n a m e = " I n i t i a l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I n i t i a l "   h i d d e n = " f a l s e " / >  
                     < f i e l d   i d = " 4 6 6 8 1 0 d 6 - 4 1 d 8 - 4 d 9 4 - 8 0 b 1 - 1 6 9 5 c 5 c 0 2 f b 5 "   n a m e = " M i d d l e   I n i t i a l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4 d 2 d a 0 3 - e d 3 0 - 4 f 0 a - 8 8 3 8 - 0 4 a d 7 8 2 d 0 6 4 e "   n a m e = " T i t l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T i t l e "   h i d d e n = " f a l s e " / >  
                     < f i e l d   i d = " 3 8 3 a 6 e 4 c - c 1 3 0 - 4 8 6 d - 9 d 3 f - 9 2 e d b 3 9 d 1 3 d f "   n a m e = " E m a i l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c c 2 2 6 c f 8 - d 3 1 1 - 4 d 6 6 - a 9 e c - a 0 f 9 f 3 2 d c e 0 a "   n a m e = " A d d r e s s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A d d r e s s e e _ A d d r e s s "   h i d d e n = " f a l s e " / >  
                     < f i e l d   i d = " a 6 1 c 9 a 6 6 - 1 5 0 a - 4 6 e 0 - 8 8 e 8 - f b 2 a 8 2 3 5 5 a c 0 "   n a m e = " M o b i l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d 5 0 c 8 4 5 - a 1 c 9 - 4 d b 1 - a e 1 4 - 2 a 7 4 0 2 2 2 b 0 e c "   n a m e = " C o u n t r y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8 5 8 1 7 9 b d - 4 0 8 a - 4 1 2 8 - a 7 f 8 - f d 2 6 1 d 3 a 2 2 0 c "   n a m e = " O r i g i n a l   S o u r c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3 d c 4 2 a 5 - 2 f 2 7 - 4 8 8 b - a 5 f 5 - 9 5 e 5 c a 8 0 9 7 4 7 "   n a m e = " U s e r   n a m e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3 c 8 5 3 9 9 0 - c 3 9 3 - 4 1 a f - 8 9 3 0 - 8 c 7 2 f f 7 f 8 1 2 8 "   n a m e = " D e l i v e r y   m e t h o d "   t y p e = " "   o r d e r = " 9 9 9 "   e n t i t y I d = " a 9 0 b 1 9 d d - 5 1 b a - 4 3 1 d - a f f f - d 8 8 5 3 e 2 0 6 0 5 5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6   C V s "   c a t e g o r y = " O C   1 6 : 9 "   t y p e I d = " 0 " / >  
             < / l i n k e d C o n t e n t I t e m s >  
         < / t e m p l a t e F r a g m e n t >  
         < t e m p l a t e F r a g m e n t   d i s p l a y N a m e = " V i d e o   -   P h o n e "   t y p e I d = " - 1 " >  
             < t e m p l a t e   i d = " 4 a 1 c a b b 9 - 6 6 1 4 - 4 d 6 2 - 8 b 6 f - 6 d a b 0 e 6 6 3 5 0 8 "  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/ >  
                 < q u e s t i o n s   x m l n s = " h t t p : / / i p h e l i o n . c o m / w o r d / o u t l i n e / " >  
                     < q u e s t i o n   i d = " e d f c 7 6 e a - e 5 9 e - 4 9 7 7 - 9 0 8 a - 9 b 4 9 e 7 5 b 3 0 c e "   n a m e = " V i d e o   U R L "   a s s e m b l y = " I p h e l i o n . O u t l i n e . C o n t r o l s . d l l "   t y p e = " I p h e l i o n . O u t l i n e . C o n t r o l s . Q u e s t i o n C o n t r o l s . V i e w M o d e l s . T e x t B o x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3 a 3 f 9 0 0 4 - 5 5 6 6 - 4 e e 0 - b d c 4 - 2 2 3 f d 0 f a 9 c 5 f "   n a m e = " A l l o w   r e t u r n "   t y p e = " S y s t e m . B o o l e a n ,   m s c o r l i b ,   V e r s i o n = 4 . 0 . 0 . 0 ,   C u l t u r e = n e u t r a l ,   P u b l i c K e y T o k e n = b 7 7 a 5 c 5 6 1 9 3 4 e 0 8 9 "   o r d e r = " 9 9 9 "   k e y = " m u l t i l i n e "   v a l u e = " F a l s e "   g r o u p O r d e r = " - 1 "   i s G e n e r a t e d = " f a l s e " / >  
                             < p a r a m e t e r   i d = " 4 7 6 d 9 1 2 b - c 0 d 4 - 4 4 3 8 - 8 5 8 e - 8 b 8 4 f e 3 3 1 9 2 f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U R L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7 9 d 1 8 b 1 a - 4 4 c 2 - 4 5 2 b - 9 5 4 8 - 2 3 e b a 1 0 5 3 1 8 1 "   n a m e = " W i d t h   t y p e "   t y p e = " I p h e l i o n . O u t l i n e . M o d e l . I n t e r f a c e s . Q u e s t i o n C o n t r o l L a y o u t ,   I p h e l i o n . O u t l i n e . M o d e l ,   V e r s i o n = 1 . 7 . 9 . 5 ,   C u l t u r e = n e u t r a l ,   P u b l i c K e y T o k e n = n u l l "   o r d e r = " 9 9 9 "   k e y = " l a y o u t "   v a l u e = " F u l l "   g r o u p O r d e r = " - 1 "   i s G e n e r a t e d = " f a l s e " / >  
                             < p a r a m e t e r   i d = " 4 7 9 2 a 6 b b - a 2 f 8 - 4 b a c - 9 e d d - 7 4 f c 2 8 f 3 9 8 6 2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"   g r o u p O r d e r = " - 1 "   i s G e n e r a t e d = " f a l s e " / >  
                             < p a r a m e t e r   i d = " 7 a 0 f d 4 8 0 - b d e c - 4 c 3 0 - a 2 8 8 - c e d b 0 a 9 6 5 6 1 9 "   n a m e = " S e p a r a t e   l i n e s "   t y p e = " S y s t e m . B o o l e a n ,   m s c o r l i b ,   V e r s i o n = 4 . 0 . 0 . 0 ,   C u l t u r e = n e u t r a l ,   P u b l i c K e y T o k e n = b 7 7 a 5 c 5 6 1 9 3 4 e 0 8 9 "   o r d e r = " 9 9 9 "   k e y = " s p l i t L i n e s "   v a l u e = " F a l s e "   g r o u p O r d e r = " - 1 "   i s G e n e r a t e d = " f a l s e " / >  
                             < p a r a m e t e r   i d = " c e 6 d b c 9 f - a 9 a b - 4 e 3 b - 9 3 8 c - d 9 1 3 e 4 9 e 6 c 8 0 "   n a m e = " W r a p   t e x t "   t y p e = " S y s t e m . B o o l e a n ,   m s c o r l i b ,   V e r s i o n = 4 . 0 . 0 . 0 ,   C u l t u r e = n e u t r a l ,   P u b l i c K e y T o k e n = b 7 7 a 5 c 5 6 1 9 3 4 e 0 8 9 "   o r d e r = " 9 9 9 "   k e y = " w r a p T e x t "   v a l u e = " T r u e "   g r o u p O r d e r = " - 1 "   i s G e n e r a t e d = " f a l s e " / >  
                             < p a r a m e t e r   i d = " 8 1 c f b 7 8 4 - f f 6 7 - 4 1 f 8 - 9 2 b 4 - 0 d 9 1 7 b f 5 e e 0 1 "   n a m e = " R e m e m b e r   l a s t   v a l u e "   t y p e = " S y s t e m . B o o l e a n ,   m s c o r l i b ,   V e r s i o n = 4 . 0 . 0 . 0 ,   C u l t u r e = n e u t r a l ,   P u b l i c K e y T o k e n = b 7 7 a 5 c 5 6 1 9 3 4 e 0 8 9 "   o r d e r = " 9 9 9 "   k e y = " r e m e m b e r L a s t V a l u e "   v a l u e = " F a l s e "   g r o u p O r d e r = " - 1 "   i s G e n e r a t e d = " f a l s e " / >  
                             < p a r a m e t e r   i d = " 1 d 0 d 7 4 4 3 - 8 0 0 2 - 4 4 7 4 - 8 9 5 7 - e 8 7 f a 6 2 7 b 2 4 1 "   n a m e = " R e q u i r e d   f i e l d "   t y p e = " S y s t e m . B o o l e a n ,   m s c o r l i b ,   V e r s i o n = 4 . 0 . 0 . 0 ,   C u l t u r e = n e u t r a l ,   P u b l i c K e y T o k e n = b 7 7 a 5 c 5 6 1 9 3 4 e 0 8 9 "   o r d e r = " 9 9 9 "   k e y = " r e q u i r e d "   v a l u e = " F a l s e "   g r o u p O r d e r = " - 1 "   i s G e n e r a t e d = " f a l s e " / >  
                             < p a r a m e t e r   i d = " 2 5 d 5 4 2 4 d - c 9 3 6 - 4 1 9 6 - 9 3 f 3 - 3 3 3 1 c 1 1 3 2 1 a 1 "   n a m e = " M a x   l e n g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m a x L e n g t h "   v a l u e = "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9 0 b 0 3 9 7 8 - e 2 1 7 - 4 e 3 2 - a 4 f e - a 3 2 c b a 5 7 d 1 8 6 "   n a m e = " T e x t "   t y p e = " "   o r d e r = " 9 9 9 "   e n t i t y I d = " e d f c 7 6 e a - e 5 9 e - 4 9 7 7 - 9 0 8 a - 9 b 4 9 e 7 5 b 3 0 c e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/ >  
         < / t e m p l a t e F r a g m e n t >  
         < t e m p l a t e F r a g m e n t   d i s p l a y N a m e = " D i a g r a m s "   t y p e I d = " - 1 " >  
             < t e m p l a t e   i d = " 9 6 4 e 6 1 e a - b 1 3 8 - 4 6 0 3 - b 8 f 7 - 8 2 d d e 8 3 3 4 8 d 2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1 4 b 7 b d f e - d 5 5 e - 4 9 2 4 - b 6 a 9 - 2 8 6 8 6 7 2 9 9 f 6 d "   n a m e = " D i a g r a m s . S e l e c t e d V a l u e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8 5 0 1 1 c 5 b - c 0 b 9 - 4 1 6 2 - 8 e 3 8 - 1 b 7 e 6 2 1 b 0 0 0 a "   f i e l d I d = " 8 1 e 9 2 d 9 c - b 5 8 3 - 4 e 1 1 - a c a 5 - 6 4 2 d 8 c a e 8 1 5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7 0 a 7 f 3 6 6 - 3 2 6 f - 4 5 9 7 - a 7 2 3 - 6 9 e 1 f d 3 a 0 3 9 c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C h a r t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a 9 0 7 5 7 1 5 - c 2 b 3 - 4 a 2 9 - 8 6 4 f - a 6 1 3 2 c 9 0 7 3 2 7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2 a 1 7 7 0 3 7 - 7 8 d 5 - 4 e 9 5 - a b 6 4 - a a c f e 2 e f b 2 7 6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3 6 5 f c e c 2 - c 4 d 3 - 4 6 a 5 - 9 9 b 1 - c 5 c 7 a f a 4 c 5 5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8 5 0 1 1 c 5 b - c 0 b 9 - 4 1 6 2 - 8 e 3 8 - 1 b 7 e 6 2 1 b 0 0 0 a "   n a m e = " D i a g r a m s "   a s s e m b l y = " I p h e l i o n . O u t l i n e . C o n t r o l s . d l l "   t y p e = " I p h e l i o n . O u t l i n e . C o n t r o l s . Q u e s t i o n C o n t r o l s . V i e w M o d e l s . D r o p D o w n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a b 9 c 8 9 e 6 - 6 2 c d - 4 1 2 7 - 8 3 0 1 - 6 1 d 4 a d c 0 8 9 c 3 "   n a m e = " V a l u e s "   t y p e = " S y s t e m . S t r i n g ,   m s c o r l i b ,   V e r s i o n = 4 . 0 . 0 . 0 ,   C u l t u r e = n e u t r a l ,   P u b l i c K e y T o k e n = b 7 7 a 5 c 5 6 1 9 3 4 e 0 8 9 "   o r d e r = " 9 9 9 "   k e y = " v a l u e s "   v a l u e = " & l t ; ? x m l   v e r s i o n = & q u o t ; 1 . 0 & q u o t ;   e n c o d i n g = & q u o t ; u t f - 1 6 & q u o t ; ? & g t ; & # x A ; & l t ; c o n t e n t L i s t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S e t & l t ; / t y p e & g t ; & # x A ;     & l t ; t e x t & g t ; P o w e r p o i n t   C h a r t   L i s t & l t ; / t e x t & g t ; & # x A ; & l t ; / c o n t e n t L i s t & g t ; "   a r g u m e n t = " L a b e l S e t I t e m L i s t C o n t r o l "   g r o u p O r d e r = " - 1 "   i s G e n e r a t e d = " f a l s e " / >  
                             < p a r a m e t e r   i d = " a 9 4 3 7 b 9 8 - 0 0 f e - 4 3 3 9 - a 6 9 a - 5 7 4 b a d a 8 6 c d 6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D i a g r a m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2 7 2 8 2 e b 4 - b 1 d 0 - 4 b 8 4 - 9 0 a f - 3 2 e 6 7 1 e b 5 d 0 0 "   n a m e = " W i d t h   t y p e "   t y p e = " I p h e l i o n . O u t l i n e . M o d e l . I n t e r f a c e s . Q u e s t i o n C o n t r o l L a y o u t ,   I p h e l i o n . O u t l i n e . M o d e l ,   V e r s i o n = 1 . 7 . 9 . 5 ,   C u l t u r e = n e u t r a l ,   P u b l i c K e y T o k e n = n u l l "   o r d e r = " 9 9 9 "   k e y = " l a y o u t "   v a l u e = " F u l l "   g r o u p O r d e r = " - 1 "   i s G e n e r a t e d = " f a l s e " / >  
                             < p a r a m e t e r   i d = " c 9 d 9 2 b e 1 - e 1 9 2 - 4 e 6 e - a b d 3 - 3 0 5 3 e 8 0 4 b 5 0 b "   n a m e = " E m p t y   t e x t "   t y p e = " S y s t e m . S t r i n g ,   m s c o r l i b ,   V e r s i o n = 4 . 0 . 0 . 0 ,   C u l t u r e = n e u t r a l ,   P u b l i c K e y T o k e n = b 7 7 a 5 c 5 6 1 9 3 4 e 0 8 9 "   o r d e r = " 9 9 9 "   k e y = " e m p t y T e x t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l o c a l i z e d S t r i n g & g t ; "   a r g u m e n t = " L o c a l i z e d S t r i n g "   g r o u p O r d e r = " - 1 "   i s G e n e r a t e d = " f a l s e " / >  
                             < p a r a m e t e r   i d = " 0 b 6 7 7 9 0 9 - 3 a 3 7 - 4 b d f - b 9 8 d - 2 c 6 4 7 4 5 9 5 d e 8 "   n a m e = " S h o w   p r o m p t "   t y p e = " S y s t e m . B o o l e a n ,   m s c o r l i b ,   V e r s i o n = 4 . 0 . 0 . 0 ,   C u l t u r e = n e u t r a l ,   P u b l i c K e y T o k e n = b 7 7 a 5 c 5 6 1 9 3 4 e 0 8 9 "   o r d e r = " 9 9 9 "   k e y = " s h o w P r o m p t "   v a l u e = " T r u e "   g r o u p O r d e r = " - 1 "   i s G e n e r a t e d = " f a l s e " / >  
                             < p a r a m e t e r   i d = " d f e c a c 8 9 - e 0 c d - 4 5 f 2 - 8 4 b 5 - 2 0 5 2 c 7 7 b c 6 b 2 "   n a m e = " I s   e d i t a b l e "   t y p e = " S y s t e m . B o o l e a n ,   m s c o r l i b ,   V e r s i o n = 4 . 0 . 0 . 0 ,   C u l t u r e = n e u t r a l ,   P u b l i c K e y T o k e n = b 7 7 a 5 c 5 6 1 9 3 4 e 0 8 9 "   o r d e r = " 9 9 9 "   k e y = " i s E d i t a b l e "   v a l u e = " F a l s e "   g r o u p O r d e r = " - 1 "   i s G e n e r a t e d = " f a l s e " / >  
                             < p a r a m e t e r   i d = " 3 2 3 2 3 c 5 9 - e 5 0 9 - 4 d 9 5 - 8 d 4 b - 4 6 d e 3 7 a 9 e c d 7 "   n a m e = " R e p l a c e   v a l u e s   w i t h   l a b e l s "   t y p e = " S y s t e m . B o o l e a n ,   m s c o r l i b ,   V e r s i o n = 4 . 0 . 0 . 0 ,   C u l t u r e = n e u t r a l ,   P u b l i c K e y T o k e n = b 7 7 a 5 c 5 6 1 9 3 4 e 0 8 9 "   o r d e r = " 9 9 9 "   k e y = " u s e L a b e l s "   v a l u e = " F a l s e "   g r o u p O r d e r = " - 1 "   i s G e n e r a t e d = " f a l s e " / >  
                             < p a r a m e t e r   i d = " 7 b c 1 a 7 d 9 - 8 1 6 5 - 4 f e 2 - b 0 2 5 - b 1 2 2 8 c b 7 2 b 8 d "   n a m e = " R e m e m b e r   l a s t   v a l u e "   t y p e = " S y s t e m . B o o l e a n ,   m s c o r l i b ,   V e r s i o n = 4 . 0 . 0 . 0 ,   C u l t u r e = n e u t r a l ,   P u b l i c K e y T o k e n = b 7 7 a 5 c 5 6 1 9 3 4 e 0 8 9 "   o r d e r = " 9 9 9 "   k e y = " r e m e m b e r L a s t V a l u e "   v a l u e = " F a l s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8 1 e 9 2 d 9 c - b 5 8 3 - 4 e 1 1 - a c a 5 - 6 4 2 d 8 c a e 8 1 5 7 "   n a m e = " S e l e c t e d V a l u e "   t y p e = " "   o r d e r = " 9 9 9 "   e n t i t y I d = " 8 5 0 1 1 c 5 b - c 0 b 9 - 4 1 6 2 - 8 e 3 8 - 1 b 7 e 6 2 1 b 0 0 0 a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8 1 9 4 3 5 9 - 0 f 2 9 - 4 7 5 e - 9 1 b 9 - a f 1 6 6 8 4 c 7 e b c "   n a m e = " S e l e c t e d K e y "   t y p e = " "   o r d e r = " 9 9 9 "   e n t i t y I d = " 8 5 0 1 1 c 5 b - c 0 b 9 - 4 1 6 2 - 8 e 3 8 - 1 b 7 e 6 2 1 b 0 0 0 a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C h a r t s ,   g r a p h s   a n d   t a b l e s "   c a t e g o r y = " O C   1 6 : 9 "   t y p e I d = " 0 " / >  
             < / l i n k e d C o n t e n t I t e m s >  
         < / t e m p l a t e F r a g m e n t >  
         < t e m p l a t e F r a g m e n t   d i s p l a y N a m e = " O C   i n   N u m b e r s "   t y p e I d = " - 1 " >  
             < t e m p l a t e   i d = " 8 d 7 b 2 c d 6 - 6 b a c - 4 f 2 8 - 8 4 a 0 - 7 c 7 4 e 9 2 e 8 5 1 3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1 0 4 4 1 5 b 2 - f c 6 9 - 4 b b a - a 1 f f - 7 4 3 6 3 b d 4 6 6 a a "   n a m e = " N o   o f   L a y w e r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f 9 a f f f f - 7 3 3 9 - 4 7 7 4 - 9 9 b 5 - 1 0 9 d f 8 e 4 b a d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8 b d e b c 6 0 - 9 b 0 f - 4 7 2 2 - b b e c - e 8 e 9 6 0 7 9 2 a 8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c 5 8 2 f 6 a 7 - e 2 8 5 - 4 1 0 a - a 0 7 e - 1 e 7 8 b f 0 8 d 2 5 4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8 6 2 1 c 5 2 e - 6 b e 6 - 4 b 9 d - 9 e f 3 - 8 9 5 d 3 3 e 4 4 2 6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b 6 1 c 9 f 0 f - 0 8 7 6 - 4 a b c - b 1 5 e - e 1 4 4 2 4 d d 1 9 5 2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0 7 2 2 e e a 9 - 9 2 7 6 - 4 8 9 3 - 9 d 6 1 - 6 f b 7 6 1 8 d 3 8 e 3 "   n a m e = " N o   o f   P a r t n e r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8 0 9 9 3 8 0 2 - 5 2 7 a - 4 a 9 c - b 4 2 2 - 4 7 a 1 f a c b 3 a 9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d 6 b 3 d 1 9 - b 7 d 6 - 4 0 b c - 9 a 1 6 - 2 e f d 5 8 5 5 5 4 8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8 f 4 9 5 2 0 - 1 d 6 9 - 4 3 e 8 - 8 a b d - a 0 2 7 b 7 3 3 d d f 0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7 e a 5 4 6 c d - 3 a a 3 - 4 1 b 6 - a e 5 a - b 0 4 8 b 7 c a a 9 e 6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c d 9 8 6 d e 7 - 0 c 3 5 - 4 d 8 d - b 6 4 3 - 4 1 d 9 f 6 8 2 f f 5 4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9 b 8 b a 0 f e - c 2 1 0 - 4 3 1 3 - b 6 e 9 - f a d 0 6 a f c 1 f 8 e "   n a m e = " N o   o f   L o c a t i o n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0 2 c 9 5 6 1 2 - f 0 4 f - 4 a 4 e - a 3 8 2 - c 0 b b a b 8 a 6 8 b f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2 a 3 8 8 2 6 - 4 3 b 8 - 4 e 0 1 - b a c d - 4 b c 5 f e 1 d e 9 d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a 8 d 6 8 5 3 - 4 c 3 b - 4 c f 9 - a 6 e b - 9 a 9 6 9 7 8 3 3 4 d f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6 4 a a 9 5 5 b - 5 f 3 b - 4 d a 6 - 8 5 4 1 - 8 3 e 7 f 6 5 1 9 f e d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d 4 1 e a 5 e 4 - 9 9 8 9 - 4 6 3 0 - a 7 d d - d 4 3 b 6 f 8 a d 5 b 9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d e f d c 2 c a - 1 c 4 7 - 4 a b 3 - b 2 0 c - 9 a b 5 b f f c 0 5 d 7 "   n a m e = " N o   o f   S e c t o r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5 2 e 8 f 6 e b - 1 b d d - 4 c 3 3 - 8 9 a 2 - a 7 a c 7 e 0 5 d 2 1 6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1 7 2 b c f 8 8 - e 0 5 2 - 4 5 7 1 - 9 a 6 c - 1 4 c 5 6 4 a d 0 5 7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a f c 2 9 7 2 - b e 6 e - 4 3 4 c - a 1 3 5 - c f 0 d 2 c 2 a 7 e 5 2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6 0 f c 5 0 8 e - 5 6 d 9 - 4 6 5 5 - 9 d f d - 8 c 9 e 7 3 1 c a c d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e a f 6 5 6 3 b - 3 6 0 4 - 4 d e 3 - a 3 7 1 - f 0 0 4 1 9 2 9 4 e 9 e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3 b 6 3 5 4 c f - a b 4 d - 4 d 3 4 - 8 2 b 0 - e a 5 0 e 3 9 b d 6 7 f "   n a m e = " L a b e l s . F l a g s "   a s s e m b l y = " I p h e l i o n . O u t l i n e . P o w e r P o i n t . D L L "   t y p e = " I p h e l i o n . O u t l i n e . P o w e r P o i n t . R e n d e r e r s . I m a g e R e n d e r e r "   o r d e r = " 2 "   a c t i v e = " t r u e "   e n t i t y I d = " f 9 5 d c 5 f a - 6 e 9 d - 4 b e 9 - 9 d 2 3 - e 0 a d a 2 0 d 8 4 3 8 "   f i e l d I d = " 6 c 8 9 3 6 0 0 - c 2 5 d - 4 4 c 2 - b 6 6 7 - 5 8 0 f 9 8 4 e f d d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{ L a b e l s . O u t l i n e }   & a m p ;   { L a b e l s . P o w e r p o i n t   I m a g e s }   & a m p ;   & q u o t ; N o n   S e c t o r   I c o n s \ F l a g s \ F l a g s   O n s c r e e n . p n g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a 4 4 b 5 e 9 - c c 1 d - 4 c e 7 - 8 2 2 a - 8 c 7 1 6 c 6 d c b 8 5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5 . 1 1 "   g r o u p = " S i z e "   g r o u p O r d e r = " - 1 "   i s G e n e r a t e d = " f a l s e " / >  
                             < p a r a m e t e r   i d = " 4 f 8 f 0 f 7 2 - e f a 9 - 4 9 7 c - 8 d 8 a - 3 6 6 d d 1 3 c 1 2 2 1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1 "   g r o u p = " S i z e "   g r o u p O r d e r = " - 1 "   i s G e n e r a t e d = " f a l s e " / >  
                             < p a r a m e t e r   i d = " 3 2 e 6 3 7 3 2 - 3 b a d - 4 b 3 0 - 9 4 d 8 - f 0 9 2 d 4 3 b 1 c a 2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1 b b d c f a 2 - f b b b - 4 1 f 1 - 9 1 7 7 - a 0 9 c 9 0 e 1 d 6 e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a 8 3 2 7 6 7 - c 7 2 b - 4 d 7 5 - b 0 6 2 - e 9 2 b e 4 0 e e 8 6 d "   n a m e = " U n i t   t y p e "   t y p e = " I p h e l i o n . O u t l i n e . C o r e . E n t i t i e s . U n i t T y p e ,   I p h e l i o n . O u t l i n e . C o r e ,   V e r s i o n = 1 . 7 . 9 . 5 ,   C u l t u r e = n e u t r a l ,   P u b l i c K e y T o k e n = n u l l "   o r d e r = " 1 "   k e y = " u n i t T y p e T y p e "   v a l u e = " C e n t i m e t e r s "   g r o u p = " S i z e "   g r o u p O r d e r = " - 1 "   i s G e n e r a t e d = " f a l s e " / >  
                             < p a r a m e t e r   i d = " 3 4 f 4 b c b 0 - 7 b 9 1 - 4 0 4 6 - 8 1 d d - 0 7 c 8 1 a e 6 9 9 b 5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c f 7 1 3 a d f - 3 7 7 f - 4 e 7 9 - b 4 7 8 - 6 e 7 1 6 2 f c f f 5 1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b 6 e 8 b c 6 2 - 6 8 9 e - 4 1 3 a - 9 a 4 9 - 2 4 f 6 c 7 9 6 9 b 4 4 "   n a m e = " A b o u t   O C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3 5 2 c 7 e e a - 3 1 8 f - 4 8 6 3 - 9 7 0 0 - 9 5 6 1 f 2 6 9 5 d 6 8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8 6 7 1 1 f 2 - 6 3 d a - 4 7 f 3 - b b 6 f - b 1 4 f 5 2 f 9 f 1 9 7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8 0 7 8 b 2 3 8 - 0 8 a 3 - 4 6 5 e - a a 9 f - 1 c 2 b 4 c 5 7 4 4 0 b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8 0 4 7 0 8 f f - 8 8 c 2 - 4 9 1 3 - b 7 a f - e 8 0 5 5 b 6 f 5 2 e 1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7 3 a 6 9 f 5 8 - 1 c b c - 4 b d f - 9 5 4 8 - 0 f 5 f c e 7 b c 7 c e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0 9 5 3 2 1 6 f - c 3 3 9 - 4 4 2 c - b 4 0 0 - c 4 3 d e 0 0 e 2 8 2 8 "   n a m e = " L a b e l s . t a l e n t e d   l a w y e r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0 b 6 8 2 e 9 a - 2 8 8 4 - 4 7 e e - 8 5 b f - 9 5 e 7 3 8 e b f 9 0 8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5 7 5 a c 6 3 - b 0 b 7 - 4 9 2 4 - b 5 d 5 - f d 7 f 5 0 7 c 3 c 2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0 7 b a 5 c 1 b - 6 5 9 a - 4 5 a 6 - a c 1 5 - a 8 f 8 d c d c 9 9 9 2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c 8 8 a b 4 d 5 - d 1 6 2 - 4 d 8 7 - 8 5 6 3 - a a 1 0 8 a f 8 1 b b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8 2 d 7 3 0 4 c - b 8 b a - 4 a 5 b - 9 7 0 7 - 5 e a 3 e 8 2 f 6 2 f b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a 6 4 5 b 1 5 c - b 9 0 3 - 4 e 4 4 - a 5 6 f - b 8 0 7 e 5 b 3 3 c 6 5 "   n a m e = " L a b e l s . w o r k i n g   w i t h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7 5 a 4 d 2 1 8 - 2 7 7 e - 4 7 e f - b 5 9 b - b c 8 b d 8 d 7 9 3 7 d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3 7 f 3 c a 6 7 - d e f 4 - 4 4 c f - a 1 4 6 - 3 0 8 d 9 d d 7 9 6 3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0 3 4 c 5 3 5 1 - 8 8 f 4 - 4 c 6 1 - b 1 8 5 - f 2 d f 0 8 b d c 5 b 9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3 8 e 2 c 9 c - f 1 6 b - 4 2 8 c - a d 1 f - 2 e 7 1 6 a 7 0 1 b 2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c d b 1 9 b 2 3 - f d 4 0 - 4 7 8 e - 9 f 8 e - 8 c 1 1 c a b a c e 5 1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a 0 4 7 0 8 1 2 - 7 7 b 8 - 4 9 8 d - 9 7 7 c - 7 1 0 0 f 5 3 4 e 3 a 6 "   n a m e = " L a b e l s . e x p e r t   p a r t n e r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6 f 5 1 6 d b b - 4 c 4 4 - 4 0 3 5 - 8 2 8 1 - 7 c 5 2 1 d 5 2 4 c 1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b 4 3 b 6 8 e - c 6 0 3 - 4 1 2 4 - 8 a 2 1 - 6 4 0 c 2 b 2 b 6 1 4 0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e 4 f 8 9 8 f - 7 9 d 6 - 4 7 6 7 - 8 5 0 2 - 9 6 9 9 6 0 e a 6 6 e 5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b 0 6 2 f f f 0 - c c 0 e - 4 1 3 3 - 8 7 7 8 - b 8 4 8 b 2 3 3 6 1 c 4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c 9 5 d 6 3 6 8 - 8 b 8 4 - 4 5 a d - a f 2 d - 1 f 0 2 2 8 7 b f 6 b 7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d e 0 4 2 9 e e - d 3 9 4 - 4 9 6 2 - 9 7 d c - e 1 6 4 d 4 8 e e 5 5 3 "   n a m e = " L a b e l s . i n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c f 1 5 a b 4 1 - 6 1 8 a - 4 4 1 5 - a 0 6 0 - 3 b 5 2 0 1 d 4 1 5 8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3 4 5 e 5 5 3 c - 2 5 b 4 - 4 2 c a - b 2 3 e - 5 6 4 3 9 a 0 1 2 5 a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e 4 9 9 d d 1 - 7 9 9 4 - 4 0 a 9 - b 7 4 e - 5 c 2 4 7 b 3 9 9 f 3 9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b 4 6 1 8 9 6 - 5 d 0 f - 4 d 2 4 - 9 0 f c - 7 0 2 3 5 8 d b 4 4 d 6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8 d 4 f 9 1 5 e - a b b 4 - 4 e 3 7 - 8 e 2 7 - 6 4 2 b f 2 7 5 8 e 3 2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a 8 3 6 7 a e a - b d 6 4 - 4 9 1 9 - 8 7 5 d - d 5 f 4 9 5 e 1 6 a 9 2 "   n a m e = " L a b e l s . i n t e r n a t i o n a l   l o c a t i o n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7 b 4 e 0 4 c d - 1 e 4 c - 4 3 e c - 9 2 6 3 - 8 c e 1 a f 5 9 2 0 8 1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1 0 7 a b 2 d b - b e 3 2 - 4 4 1 e - a 1 f 6 - a 2 b 9 2 d 3 5 6 8 d f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d e 3 9 e a 5 - 2 5 a a - 4 a 3 1 - 8 a 9 9 - a 8 f 9 3 3 c a e 9 b 7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1 f 2 0 8 2 c 3 - f 2 8 a - 4 e f 7 - a 5 8 1 - 0 f 4 3 e 6 d 2 c b 4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8 d 7 e 4 1 8 1 - 1 e 9 4 - 4 d 7 c - b 6 7 c - a 8 c 1 b c 1 c 9 4 7 6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2 1 a 4 b e f 9 - 3 0 3 d - 4 1 f 4 - a 9 5 d - 6 e 6 a e 7 f 2 f 0 e 7 "   n a m e = " L a b e l s . a d v i s i n g   a c r o s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0 9 f c 6 f d f - 4 8 b 5 - 4 c f 3 - a 6 c b - 6 5 3 f 3 d 6 0 e d 4 9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c 1 2 6 5 1 9 8 - 2 1 9 a - 4 d 9 a - 9 0 2 e - e 6 b 9 9 4 b c 1 b 2 6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d a 8 a 5 b 8 b - 2 9 6 1 - 4 4 9 f - 9 c 6 d - e d 7 b 6 8 6 d 9 8 a a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c 0 a 7 0 0 9 5 - 1 9 3 d - 4 1 f 1 - b 8 1 0 - 3 1 e a 8 7 7 6 0 8 d f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0 3 3 c 1 5 1 - 0 1 8 c - 4 a 5 2 - 9 0 0 f - 8 5 2 a 1 2 1 4 5 9 6 9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8 c b 6 1 d 3 a - 4 e b 9 - 4 e 6 c - b 4 a e - 4 c a 3 5 8 2 0 a 7 4 3 "   n a m e = " L a b e l s . c o r e   s e c t o r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3 9 e 7 0 f 6 e - 8 5 a b - 4 1 9 b - a 5 c d - b 6 7 c 7 9 8 5 4 f e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3 1 b 6 a b 3 8 - d 7 c b - 4 a 0 5 - b 9 a a - f 6 d e d 1 b 5 6 6 0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1 c 0 a 9 7 4 - 3 4 1 f - 4 b a 0 - 9 7 3 4 - 3 b d d 2 7 0 7 9 2 a 7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b 8 7 f 2 1 d 2 - c d a c - 4 5 0 5 - 9 a c 3 - 9 b 4 6 9 1 c 8 0 1 7 9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f 0 9 8 6 c 3 e - 2 2 b c - 4 7 1 d - 9 5 5 a - c 6 6 e 2 8 e 2 e 7 f 1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9 b b 1 6 c 1 e - 0 8 7 5 - 4 6 9 9 - 8 5 1 c - 7 3 f 7 6 1 3 f f e f 7 "   n a m e = " L a b e l s . w i t h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f d f 6 8 3 e c - 8 6 d d - 4 d 2 7 - a f 4 8 - a 4 2 b 3 7 b 1 2 f d f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3 f 8 5 6 a 8 e - 8 6 e 5 - 4 d f 0 - 8 3 7 a - 7 1 5 b 8 6 a b 1 5 b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3 1 e 8 7 9 d 7 - d f 7 f - 4 0 7 6 - b 8 e 9 - d 7 3 3 b e 0 3 4 4 3 b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3 0 0 6 3 f d 3 - 2 9 0 7 - 4 2 6 2 - 8 a 8 7 - 7 d e 9 d 6 0 4 5 5 5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1 c f a c f c 4 - a 0 c 6 - 4 3 f 3 - a c e e - 1 1 9 6 d 7 8 2 d f 3 f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f e 2 3 e 7 9 1 - 9 7 a c - 4 2 b 1 - 8 d f 8 - b 9 5 9 6 2 d c 1 b b a "   n a m e = " L a b e l s . c l i e n t - c e n t r e d   a p p r o a c h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e 3 c d f 2 e c - 0 e 0 6 - 4 9 1 5 - 8 1 6 2 - e 9 4 8 b d a 5 3 7 1 a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9 e c a 3 9 9 7 - c 8 4 6 - 4 2 6 b - a 9 b 4 - d 6 a 3 2 b 1 7 2 e 8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f c 2 c c f 0 9 - d 0 1 a - 4 c 9 d - a 1 4 7 - a 0 c 6 d 3 a e 0 8 2 4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8 7 a a e c 9 - c 6 2 7 - 4 6 c 6 - 8 0 9 1 - 5 3 0 6 5 c 4 6 4 4 c e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3 1 5 9 1 7 f c - 0 e e 1 - 4 e 6 9 - a 6 4 2 - d 2 6 9 f 9 4 b e 1 9 8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6 e 2 a 0 2 a c - 8 b e 2 - 4 9 7 8 - 9 0 4 7 - 1 8 7 a f 8 f e 9 a 3 6 "   n a m e = " L a b e l s . O C   B u s i n e s s   N a m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b e d b 1 7 e 1 - 5 f 0 d - 4 3 9 5 - b a 4 0 - c 8 f 3 a 3 0 2 4 a b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{ L a b e l s . O C   B u s i n e s s   N a m e }   & a m p ;   & q u o t ;   & q u o t ;   & a m p ;   { L a b e l s . F u l l   D e t a i l s }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5 a 4 d d b 2 - d c 2 f - 4 f f f - 8 e f a - e d 9 1 7 9 7 3 e 6 8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c 2 1 8 f c 1 e - b 4 8 9 - 4 e 1 c - b 2 1 d - 3 b 3 6 4 7 5 4 8 3 a 0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2 b 5 4 f 1 0 - d 4 a 0 - 4 0 4 4 - 8 e b f - 8 b 2 e f 2 5 0 f 1 7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7 5 c 7 6 1 d 7 - 6 e f a - 4 f 1 b - b 8 8 b - 0 f 9 0 a b 5 7 7 2 8 0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d 3 c d c 9 a b - f 5 3 8 - 4 b a 8 - a b 7 e - 0 a 6 a 9 7 4 2 c d 2 0 "   n a m e = " L a b e l s . R e l a t i o n s h i p   F i r m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b f f b 3 e 4 8 - 3 2 2 2 - 4 d f 5 - a a d 5 - 6 4 4 7 5 8 b 1 6 6 a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b 7 d 4 d d 8 c - 3 e 9 3 - 4 d c 7 - b d 0 4 - 2 b d 5 c 0 6 2 5 c e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2 3 a a 8 9 6 7 - d 4 c 3 - 4 f 2 1 - a 9 9 f - 8 1 2 8 5 a 1 a 9 f f 9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c 0 2 f e b c c - 1 8 4 e - 4 e 4 3 - 9 8 9 f - 5 7 8 6 0 e a f 0 b f 5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3 6 3 7 8 b c - 3 c c f - 4 0 2 6 - 8 f 2 4 - f e c b 1 4 8 d e 8 f 9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/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1 f 9 a f f f f - 7 3 3 9 - 4 7 7 4 - 9 9 b 5 - 1 0 9 d f 8 e 4 b a d 3 "   n a m e = " N o   o f   L a y w e r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8 0 9 9 3 8 0 2 - 5 2 7 a - 4 a 9 c - b 4 2 2 - 4 7 a 1 f a c b 3 a 9 3 "   n a m e = " N o   o f   P a r t n e r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0 2 c 9 5 6 1 2 - f 0 4 f - 4 a 4 e - a 3 8 2 - c 0 b b a b 8 a 6 8 b f "   n a m e = " N o   o f   L o c a t i o n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5 2 e 8 f 6 e b - 1 b d d - 4 c 3 3 - 8 9 a 2 - a 7 a c 7 e 0 5 d 2 1 6 "   n a m e = " N o   o f   S e c t o r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6 c 8 9 3 6 0 0 - c 2 5 d - 4 4 c 2 - b 6 6 7 - 5 8 0 f 9 8 4 e f d d b "   n a m e = " F l a g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3 5 2 c 7 e e a - 3 1 8 f - 4 8 6 3 - 9 7 0 0 - 9 5 6 1 f 2 6 9 5 d 6 8 "   n a m e = " A b o u t   O s b o r n e   C l a r k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0 b 6 8 2 e 9 a - 2 8 8 4 - 4 7 e e - 8 5 b f - 9 5 e 7 3 8 e b f 9 0 8 "   n a m e = " t a l e n t e d   l a w y e r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7 5 a 4 d 2 1 8 - 2 7 7 e - 4 7 e f - b 5 9 b - b c 8 b d 8 d 7 9 3 7 d "   n a m e = " w o r k i n g   w i t h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6 f 5 1 6 d b b - 4 c 4 4 - 4 0 3 5 - 8 2 8 1 - 7 c 5 2 1 d 5 2 4 c 1 0 "   n a m e = " e x p e r t   p a r t n e r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c f 1 5 a b 4 1 - 6 1 8 a - 4 4 1 5 - a 0 6 0 - 3 b 5 2 0 1 d 4 1 5 8 3 "   n a m e = " i n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7 b 4 e 0 4 c d - 1 e 4 c - 4 3 e c - 9 2 6 3 - 8 c e 1 a f 5 9 2 0 8 1 "   n a m e = " i n t e r n a t i o n a l   l o c a t i o n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0 9 f c 6 f d f - 4 8 b 5 - 4 c f 3 - a 6 c b - 6 5 3 f 3 d 6 0 e d 4 9 "   n a m e = " a d v i s i n g   a c r o s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3 9 e 7 0 f 6 e - 8 5 a b - 4 1 9 b - a 5 c d - b 6 7 c 7 9 8 5 4 f e 7 "   n a m e = " c o r e   s e c t o r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f d f 6 8 3 e c - 8 6 d d - 4 d 2 7 - a f 4 8 - a 4 2 b 3 7 b 1 2 f d f "   n a m e = " w i t h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e 3 c d f 2 e c - 0 e 0 6 - 4 9 1 5 - 8 1 6 2 - e 9 4 8 b d a 5 3 7 1 a "   n a m e = " c l i e n t - c e n t r e d   a p p r o a c h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b e d b 1 7 e 1 - 5 f 0 d - 4 3 9 5 - b a 4 0 - c 8 f 3 a 3 0 2 4 a b 3 "   n a m e = " O C   B u s i n e s s   N a m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b f f b 3 e 4 8 - 3 2 2 2 - 4 d f 5 - a a d 5 - 6 4 4 7 5 8 b 1 6 6 a 7 "   n a m e = " R e l a t i o n s h i p   F i r m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O C   i n   n u m b e r s "   c a t e g o r y = " O C   1 6 : 9 "   t y p e I d = " 0 " / >  
             < / l i n k e d C o n t e n t I t e m s >  
         < / t e m p l a t e F r a g m e n t >  
         < t e m p l a t e F r a g m e n t   d i s p l a y N a m e = " O C   I n   N u m b e r s   +   G l o b a l   R e a c h "   t y p e I d = " - 1 " >  
             < t e m p l a t e   i d = " 1 1 0 b 7 b 8 8 - f 4 3 9 - 4 0 6 d - 8 0 9 9 - 1 5 7 a e 1 3 2 1 8 4 a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a f b c 9 3 2 6 - 1 d 7 8 - 4 4 2 7 - b e f 9 - 4 c 9 6 b 6 2 1 e 6 e 6 "   n a m e = " N o   o f   L a y w e r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f 9 a f f f f - 7 3 3 9 - 4 7 7 4 - 9 9 b 5 - 1 0 9 d f 8 e 4 b a d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1 2 8 c b 9 b b - 3 2 3 a - 4 8 a 6 - a a c a - 7 a 7 b 1 e c 8 a b 5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2 3 5 a a 1 a 5 - f b f 5 - 4 7 f 1 - a 7 c 0 - d 0 9 6 3 9 c 0 8 4 2 a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9 e 4 2 1 9 b d - 9 d 7 9 - 4 9 e 0 - 8 b b c - 5 7 8 8 6 1 7 4 f 4 1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f a 3 a 7 f a b - 1 0 5 8 - 4 d a 3 - b 5 0 3 - 7 2 4 5 a b f 7 9 b 6 1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e 9 7 6 e f 0 a - 9 a 9 4 - 4 8 1 8 - b c a 1 - 0 2 4 f e b d d 4 9 6 0 "   n a m e = " N o   o f   P a r t n e r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8 0 9 9 3 8 0 2 - 5 2 7 a - 4 a 9 c - b 4 2 2 - 4 7 a 1 f a c b 3 a 9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a 5 a c f f b - 4 a 0 b - 4 6 0 0 - 8 4 9 a - 7 8 9 a d 4 e 6 5 f 4 4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d 6 3 f 8 4 4 e - b 8 b 6 - 4 e 0 5 - 8 b 7 3 - a 7 5 f 2 8 3 f d e b b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9 d a d b 1 3 e - 7 9 1 b - 4 7 e 9 - b 4 6 4 - 0 1 2 e d 9 4 d 4 7 e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f d 0 a a 8 f c - 9 5 5 b - 4 a d 5 - 8 4 e 7 - 5 4 0 b 1 c 5 4 9 8 2 1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3 7 3 7 8 b d d - e a 0 f - 4 3 d 0 - 8 0 7 8 - 8 b 4 c 7 2 c c a f a d "   n a m e = " N o   o f   L o c a t i o n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0 2 c 9 5 6 1 2 - f 0 4 f - 4 a 4 e - a 3 8 2 - c 0 b b a b 8 a 6 8 b f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1 9 4 e b 8 6 b - 2 6 8 2 - 4 0 d a - 9 1 f f - d f 4 2 6 1 9 6 1 b f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5 9 1 b 9 9 7 - b f 4 0 - 4 b 0 0 - 8 3 4 4 - 3 c a 3 2 d d a 5 9 b b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1 3 6 4 5 e 5 7 - 7 4 e 7 - 4 4 2 c - a c f 3 - b e 2 9 4 9 d 5 b c 9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7 d f f f 5 d 1 - 0 8 2 c - 4 d e 5 - 8 d 1 5 - c 0 8 7 8 9 6 b 3 6 7 e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c 6 5 6 e 3 8 7 - c 8 b 2 - 4 a f 2 - 9 a a b - 0 3 e c 8 4 2 4 6 1 7 b "   n a m e = " N o   o f   S e c t o r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5 2 e 8 f 6 e b - 1 b d d - 4 c 3 3 - 8 9 a 2 - a 7 a c 7 e 0 5 d 2 1 6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4 e b 8 4 0 9 - 3 b 0 5 - 4 4 2 e - b 7 8 3 - 6 3 a a d d 8 f 7 0 5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d 8 4 a a 3 7 1 - e 2 5 b - 4 c 6 d - 9 4 4 8 - 4 8 3 9 4 d 2 7 4 f b 4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d b 0 d e 1 7 2 - 1 a 8 f - 4 1 9 f - 8 3 9 3 - f 0 2 8 c 6 6 d 7 8 f f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8 e 1 3 1 6 5 - 1 7 1 1 - 4 3 c 5 - a 4 4 b - 2 2 4 e f e 4 9 1 1 a b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2 1 2 f a c 1 7 - 5 3 e b - 4 1 b f - 8 f 7 7 - f a 0 8 2 f 6 f d a b 4 "   n a m e = " F r i e n d s   H e a d i n g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9 d b 2 5 3 e 0 - 3 a 3 d - 4 f 1 4 - a b 1 3 - 1 2 4 2 3 8 3 c b 8 d 6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d 5 4 e 5 b 2 7 - a c 7 c - 4 1 b 6 - a d 5 b - 0 e 6 9 9 6 c c b 0 e 9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c 7 f 5 1 b f d - 2 c 3 e - 4 5 f f - a 1 6 c - e 6 1 e 0 8 e 1 f 5 c 9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3 4 9 3 6 6 9 1 - e f 3 4 - 4 2 e c - b 4 c 9 - b 8 0 9 a 1 c 6 5 9 9 4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f 3 e d 1 d b 8 - e 3 6 5 - 4 7 7 0 - 8 9 d 7 - 5 e 0 4 9 d 2 c 5 4 7 a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1 0 6 8 c 5 1 7 - 7 9 d b - 4 1 8 d - 8 3 3 0 - 3 c 6 a c f 4 1 1 0 e 1 "   n a m e = " F r i e n d s   T e x t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8 d 6 f f 8 7 b - c a 9 e - 4 6 f c - 9 a d f - 9 2 c a a d 7 8 9 6 e 1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a a 4 7 0 9 8 3 - 3 6 d 1 - 4 7 8 d - a a 0 f - f 6 6 9 f f 3 3 6 2 9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b 0 4 0 6 e 4 c - c b d 7 - 4 7 1 4 - b a f 0 - b 4 1 0 a 9 0 0 a c 1 6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e b 5 8 7 3 f 8 - 6 0 f a - 4 1 c 9 - a 7 7 3 - 4 1 2 0 b a 2 f 9 b b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9 1 1 0 8 9 5 8 - 1 1 9 2 - 4 a 6 1 - b 3 e 0 - c e 9 4 3 0 0 5 9 f f d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6 0 7 9 2 7 2 3 - a f 0 1 - 4 8 2 c - b 0 9 8 - 5 9 0 c b b 8 b 7 4 9 0 "   n a m e = " O C   B u s i n e s s   N a m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b e d b 1 7 e 1 - 5 f 0 d - 4 3 9 5 - b a 4 0 - c 8 f 3 a 3 0 2 4 a b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{ L a b e l s . O C   B u s i n e s s   N a m e }   & a m p ;   C h a r ( 1 3 )   & a m p ;   { L a b e l s . F u l l   D e t a i l s }   & a m p ;   C h a r ( 1 3 )   & a m p ;   { L a b e l s . R e l a t i o n s h i p   F i r m }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f 0 f 7 3 d 8 9 - 4 5 0 c - 4 c 0 8 - 9 d 8 0 - f 5 b b f 9 7 9 a 3 0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3 c d d e b 6 4 - 0 7 2 c - 4 7 a 4 - b 1 2 d - 3 8 4 8 e 8 2 2 1 1 a 1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5 b 9 a d 7 c a - 0 0 f a - 4 e 5 3 - a e c 3 - 4 1 2 7 0 f 9 d 8 9 b 5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b 7 9 b c 5 0 2 - 9 5 3 4 - 4 3 2 f - b 9 3 3 - 2 2 b 8 7 b d 3 4 f 9 f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1 0 a 9 3 f e f - 3 5 6 9 - 4 e 9 3 - 9 a 5 d - 0 4 e c f 3 4 9 c c 9 f "   n a m e = " A b o u t   O C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3 5 2 c 7 e e a - 3 1 8 f - 4 8 6 3 - 9 7 0 0 - 9 5 6 1 f 2 6 9 5 d 6 8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0 f 3 9 1 3 0 - 2 2 2 d - 4 e c 1 - a 3 0 f - e b 3 0 b 3 e 5 f 8 7 6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5 9 e d 3 f c 0 - b 8 d 4 - 4 f 0 d - a 9 c d - b 0 b 2 5 e 4 f c 5 b 9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c f 4 9 2 b 7 f - 8 7 c e - 4 2 5 c - b a a c - 8 2 a 9 4 0 2 a 5 1 3 e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2 5 0 d b a c e - 3 1 8 2 - 4 5 5 6 - 9 5 d b - 2 f 0 8 0 a 9 7 9 0 d f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2 1 b 4 7 5 0 5 - c b f 1 - 4 a 0 1 - 9 f c 1 - 3 4 0 e 9 4 5 5 2 1 f 5 "   n a m e = " L a b e l s . t a l e n t e d   l a w y e r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0 b 6 8 2 e 9 a - 2 8 8 4 - 4 7 e e - 8 5 b f - 9 5 e 7 3 8 e b f 9 0 8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d 0 a 7 b b 7 - 9 1 e 7 - 4 7 1 f - 9 1 8 3 - 5 d c d b 4 a 5 4 c 4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4 5 5 c 0 c c - f a f b - 4 7 f 0 - 9 b 8 d - f 9 e b d b d 7 d 3 9 b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c 3 b e 1 7 b 7 - 7 c a 9 - 4 f 0 f - 8 2 7 6 - 2 8 f f 1 f 5 6 2 9 c 1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e 6 5 3 7 d e 1 - c 0 8 2 - 4 c 9 a - a f 7 b - 6 0 7 f 7 2 3 6 d f 7 b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0 0 a 3 6 3 3 3 - b c f 7 - 4 5 3 1 - b d a 9 - f 8 d 0 3 b 5 5 2 8 8 4 "   n a m e = " L a b e l s . w o r k i n g   w i t h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7 5 a 4 d 2 1 8 - 2 7 7 e - 4 7 e f - b 5 9 b - b c 8 b d 8 d 7 9 3 7 d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a c 6 6 c 1 2 0 - a 0 4 a - 4 f 5 7 - 9 4 0 9 - 6 8 e 5 b 7 f d 5 6 2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c d f 7 5 f 6 - 1 2 6 9 - 4 7 1 2 - b 6 3 0 - 1 4 2 1 a 2 b e 7 5 4 c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b e b 9 4 2 c 6 - c 6 6 7 - 4 9 7 9 - a 4 7 a - 8 2 c 0 5 d 5 0 b c c d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6 9 0 4 a 4 0 4 - f f 9 f - 4 0 c f - b 3 9 c - b c a e 8 9 1 6 1 3 1 1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a f e f 0 6 9 c - 1 4 4 a - 4 9 6 d - 8 2 e 5 - 6 3 0 7 b 1 7 5 1 b 8 d "   n a m e = " L a b e l s . i n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c f 1 5 a b 4 1 - 6 1 8 a - 4 4 1 5 - a 0 6 0 - 3 b 5 2 0 1 d 4 1 5 8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c 4 1 4 5 b 8 - 3 9 7 c - 4 c d 1 - 8 7 8 2 - 0 9 6 f d e 2 3 0 8 7 7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3 8 b 2 6 c 8 a - 9 4 6 6 - 4 4 c c - a a d 2 - b 6 9 8 7 7 7 b 0 c b 4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e f 3 d 8 7 b - 3 0 8 c - 4 d 7 d - 9 9 5 e - 8 a a e 1 6 c d 3 7 f 6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2 4 c 8 8 2 d 0 - 1 0 f 9 - 4 c 6 1 - 8 9 a d - 1 4 b 0 3 3 4 b c 2 5 0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7 3 9 6 4 9 b d - 1 8 3 6 - 4 0 3 b - b 1 2 e - f e 8 2 6 b 8 e 7 6 6 d "   n a m e = " L a b e l s . a d v i s i n g   a c r o s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0 9 f c 6 f d f - 4 8 b 5 - 4 c f 3 - a 6 c b - 6 5 3 f 3 d 6 0 e d 4 9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1 4 0 a a 2 8 - 3 2 9 6 - 4 d c 7 - b 4 5 f - 9 e 0 0 f 9 b f 4 2 e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8 5 f 3 e 8 6 c - f d 1 a - 4 6 4 1 - 8 2 5 c - 1 d 0 c 0 b 1 4 6 f 8 a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3 c 6 0 6 5 c 2 - 0 5 7 8 - 4 b d 6 - b 8 c 2 - 1 d 0 e 4 7 0 9 5 e d 6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e 7 9 5 d d 2 d - 3 a 9 8 - 4 1 e 2 - 9 8 6 2 - 8 3 0 3 9 0 2 8 e 2 2 6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d a 1 b 7 5 4 8 - d 4 5 d - 4 7 8 6 - 9 8 0 3 - b b 9 a 8 e 2 3 d c 9 9 "   n a m e = " L a b e l s . i n t e r n a t i o n a l   l o c a t i o n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7 b 4 e 0 4 c d - 1 e 4 c - 4 3 e c - 9 2 6 3 - 8 c e 1 a f 5 9 2 0 8 1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d b 2 7 a b 2 - e 7 2 f - 4 c 7 0 - b e 5 2 - e 7 2 6 c 5 2 d b 6 3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0 4 1 4 1 c 5 1 - a 6 b d - 4 e 9 7 - b 2 5 2 - 9 4 1 7 f a e c 4 9 4 4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0 5 2 0 e 8 a a - 3 d 9 1 - 4 4 d c - a e c 6 - f 7 7 a 8 f 0 9 0 6 1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5 3 b d 1 5 b 3 - b 6 8 d - 4 4 1 6 - 8 c 5 3 - e 1 0 2 8 6 3 5 b e 6 2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2 8 b d 6 1 2 7 - 5 5 4 1 - 4 1 f 3 - a 3 c f - 9 e 5 f 8 8 a 0 0 9 9 5 "   n a m e = " L a b e l s . e x p e r t   p a r t n e r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6 f 5 1 6 d b b - 4 c 4 4 - 4 0 3 5 - 8 2 8 1 - 7 c 5 2 1 d 5 2 4 c 1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c 4 3 7 f a e 6 - a 9 8 1 - 4 5 8 a - 9 c b 3 - f d 7 1 2 a 0 3 5 5 5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6 f a 2 d 5 4 - e 3 d c - 4 1 2 3 - 9 b 1 9 - 3 3 5 5 d 6 b 6 0 5 5 3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7 f 5 0 8 5 f a - 1 5 1 6 - 4 b f f - b c b 6 - 8 0 c f 2 e 7 4 b a d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3 8 0 b d b b 2 - 1 0 c 4 - 4 e 8 5 - 9 5 d 9 - 8 e b d 6 e e 5 2 8 9 a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b 4 2 e 9 8 d 9 - 8 f 1 c - 4 0 3 9 - 8 9 e a - c 6 f 7 c b 9 7 9 7 b 6 "   n a m e = " L a b e l s . c o r e   s e c t o r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3 9 e 7 0 f 6 e - 8 5 a b - 4 1 9 b - a 5 c d - b 6 7 c 7 9 8 5 4 f e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d a 0 3 e 4 c - 5 9 f 2 - 4 b 0 6 - 9 6 1 a - 8 f 1 8 2 7 f 2 c 3 7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d d c 6 5 6 4 - 5 b 4 2 - 4 2 3 c - b d b a - 3 8 7 0 5 2 7 c f 3 7 4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a 4 5 7 5 a d f - 2 1 4 8 - 4 8 3 0 - 8 d b f - d b 8 3 a 8 c 0 f d d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0 1 f a a 5 2 6 - b d 5 8 - 4 b c 2 - b 0 2 b - f e f 3 a 1 b 3 4 b 0 8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8 5 3 a 3 7 9 2 - 6 5 4 7 - 4 c 6 0 - 9 a 1 a - 1 1 4 c 5 3 6 f c 8 b a "   n a m e = " L a b e l s . w i t h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f d f 6 8 3 e c - 8 6 d d - 4 d 2 7 - a f 4 8 - a 4 2 b 3 7 b 1 2 f d f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3 c 6 4 5 a 2 - 1 0 5 c - 4 8 4 9 - b 2 6 7 - a d a 6 7 8 5 2 e d a f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5 5 7 a d 2 6 c - 7 3 6 5 - 4 b a 7 - 9 5 3 0 - a 2 9 b 4 f 3 0 5 8 1 9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6 6 2 3 e c c e - 4 3 0 6 - 4 7 6 d - a 3 4 c - 8 5 a 1 d d f 3 d 0 3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0 1 e 4 5 0 c d - 1 4 a d - 4 7 3 7 - b f 0 f - 7 8 d e 2 f a c 0 c 6 c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7 7 e 7 d 6 f 9 - b 1 0 4 - 4 e a e - a 2 f 1 - f f a 8 c f a c 3 2 f 1 "   n a m e = " L a b e l s . c l i e n t - c e n t r e d   a p p r o a c h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e 3 c d f 2 e c - 0 e 0 6 - 4 9 1 5 - 8 1 6 2 - e 9 4 8 b d a 5 3 7 1 a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b 9 a 0 f 5 e - a b 4 8 - 4 a 5 d - b 7 5 a - 8 8 2 5 e f 9 9 e a f 4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a 9 9 a e a 2 - 8 c b c - 4 a a 4 - 8 a 4 5 - 0 c 4 d e c 7 7 1 b d a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b e b 4 3 e c 1 - 0 2 2 8 - 4 0 c f - 8 a 0 e - 4 0 d e e 5 0 d 9 2 c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4 7 9 f f 5 1 - 9 a b e - 4 d c 4 - 8 c 7 9 - a 2 b 9 3 a 3 8 a 6 0 c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f 5 6 3 4 9 f f - 8 a a e - 4 a e 2 - a d 4 3 - 3 b a 2 7 a 2 1 1 0 f c "   n a m e = " L a b e l s . E u r o p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c a f 4 d d 1 7 - 7 9 4 c - 4 3 d 4 - 8 5 7 3 - f 5 3 6 4 3 a e c 4 0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5 a 5 7 9 b 4 2 - 8 7 3 4 - 4 6 c d - 9 0 2 0 - f 5 f 7 d 8 a 8 c 8 f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f d 8 d e b f 9 - 6 3 6 c - 4 0 e c - b c 5 f - 1 0 2 0 4 6 b 8 b 1 2 3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4 b 2 8 c 8 2 8 - 8 6 4 7 - 4 1 7 2 - a 2 1 d - b 6 6 9 f 8 1 9 c 8 c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6 f 7 b 7 6 f a - f 6 f d - 4 5 8 2 - a e b f - b b 1 9 9 5 a c d 6 d 4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6 f 6 b e c 6 f - 7 9 0 3 - 4 4 8 5 - 9 3 1 b - c 9 2 f 1 e 7 3 b 8 f e "   n a m e = " L a b e l s . o f f i c e s   e u r o p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5 1 5 4 d 7 2 8 - 0 5 f 8 - 4 e 6 2 - b 8 4 3 - 8 6 f e 8 e 6 6 e c f a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1 5 1 f b a f 5 - 0 0 e f - 4 3 a 2 - 9 2 d d - 4 2 9 0 c 2 6 a 2 0 f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e 7 7 2 2 a 0 b - 5 e c 8 - 4 3 6 a - b 4 0 e - 7 1 7 1 5 f 1 0 6 d 0 a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6 e 7 0 e b 5 7 - e c 1 6 - 4 e 9 0 - 9 d 8 a - c 9 1 3 5 2 5 1 2 9 6 6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8 6 1 0 a 7 f 2 - f c 9 b - 4 8 b f - 9 a 4 8 - 3 c 2 c 3 e d 9 a e a 7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b 7 1 4 3 f 8 b - 1 2 a 6 - 4 f e b - a 5 c c - 9 6 0 f 7 e 8 7 7 c 1 2 "   n a m e = " L a b e l s . U S A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9 9 a d 6 e 3 1 - 3 2 7 e - 4 2 e 6 - b e 8 5 - b e 8 a 5 7 0 5 7 8 8 6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e 7 6 d 3 9 d e - a 7 c 9 - 4 d c e - 8 d 1 b - 1 e 0 1 b d f 0 3 b 4 0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9 0 4 1 f 7 7 - 1 c a 0 - 4 f f d - 9 4 0 8 - 1 e d 1 6 5 6 e b b d 0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b f 8 c e f f 3 - d e 8 e - 4 2 f a - 9 d 1 7 - 4 8 a 2 1 7 a 0 2 c 7 1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3 9 c 6 0 5 f 9 - e 1 f 8 - 4 b 9 d - a 5 f 8 - e 8 8 e 3 f 9 3 e 0 c d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8 2 1 f 8 8 0 2 - 4 a 1 f - 4 5 e 2 - b a 8 b - 1 4 e e a 7 a d f d 2 b "   n a m e = " L a b e l s . o f f i c e s   u s a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0 e 3 4 8 7 c 6 - 1 6 f b - 4 5 a 2 - b d 2 2 - 1 c 1 f 6 6 d a 2 5 5 6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1 a b 0 3 e e b - 2 2 a 4 - 4 6 4 5 - a d 2 7 - 4 2 b d 8 b 1 e 2 f 0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7 d 1 2 1 6 a - b a b 2 - 4 9 f 8 - b 1 0 9 - f 8 b 6 1 b 8 a 5 f f 3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c f e 6 b 8 7 9 - 4 e 0 d - 4 1 b a - 9 8 c c - 7 9 2 9 3 5 2 4 2 9 f 4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b 9 e 2 3 1 7 - 7 9 7 6 - 4 3 9 9 - 8 2 1 8 - d a 3 5 c 6 1 e 7 3 9 e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6 d 4 6 2 7 3 6 - 8 6 7 f - 4 d 5 2 - 8 0 8 b - 2 2 d e 1 1 2 1 d 8 6 6 "   n a m e = " L a b e l s . A s i a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d 6 a 6 6 0 c 2 - 4 1 4 9 - 4 e 4 a - 9 0 3 2 - 1 6 3 6 6 e 6 0 1 3 0 8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6 c e f c 4 7 - a e d 5 - 4 0 2 f - 8 d b 6 - b a 6 d 2 f 3 f 7 4 3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a 8 b 5 7 3 7 4 - 0 e 3 9 - 4 e 7 6 - a e 2 2 - 2 f 0 9 3 4 6 6 8 2 2 c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5 0 d 3 1 1 1 e - 1 b 5 7 - 4 9 8 f - 9 2 4 b - 6 9 d 5 1 3 1 0 9 8 5 4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c b 3 2 4 b 6 e - 0 b f c - 4 e a 0 - 8 a 6 3 - c 8 d e e 2 7 6 a 9 0 f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3 7 8 b d 3 b 3 - e 9 1 3 - 4 a 0 f - a 4 4 8 - d 2 7 9 4 5 9 e 2 9 6 2 "   n a m e = " L a b e l s . o f f i c e s   a s i a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3 9 2 b 9 f 3 c - 7 b 2 3 - 4 3 d 8 - 8 8 5 e - 4 5 7 7 2 9 a 1 3 5 f 1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e 7 a e 3 5 2 1 - 6 1 6 5 - 4 8 7 f - 9 5 3 6 - f 7 8 a 0 d b 1 a 0 d 9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d b 6 e 8 9 6 a - 9 9 4 b - 4 2 2 e - 8 8 3 8 - 4 3 6 9 5 b 5 d d 0 1 3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1 e b 9 0 0 f a - 7 f 5 4 - 4 a 3 1 - 8 4 a 3 - 2 8 a 2 a d d 6 8 8 a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4 4 c e 1 c e 0 - 4 3 7 9 - 4 d 3 0 - b 2 7 d - 9 a f 0 2 d a 6 8 0 a a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/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1 f 9 a f f f f - 7 3 3 9 - 4 7 7 4 - 9 9 b 5 - 1 0 9 d f 8 e 4 b a d 3 "   n a m e = " N o   o f   L a y w e r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8 0 9 9 3 8 0 2 - 5 2 7 a - 4 a 9 c - b 4 2 2 - 4 7 a 1 f a c b 3 a 9 3 "   n a m e = " N o   o f   P a r t n e r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0 2 c 9 5 6 1 2 - f 0 4 f - 4 a 4 e - a 3 8 2 - c 0 b b a b 8 a 6 8 b f "   n a m e = " N o   o f   L o c a t i o n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5 2 e 8 f 6 e b - 1 b d d - 4 c 3 3 - 8 9 a 2 - a 7 a c 7 e 0 5 d 2 1 6 "   n a m e = " N o   o f   S e c t o r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9 d b 2 5 3 e 0 - 3 a 3 d - 4 f 1 4 - a b 1 3 - 1 2 4 2 3 8 3 c b 8 d 6 "   n a m e = " F r i e n d s   H e a d i n g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8 d 6 f f 8 7 b - c a 9 e - 4 6 f c - 9 a d f - 9 2 c a a d 7 8 9 6 e 1 "   n a m e = " F r i e n d s   T e x t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b e d b 1 7 e 1 - 5 f 0 d - 4 3 9 5 - b a 4 0 - c 8 f 3 a 3 0 2 4 a b 3 "   n a m e = " O C   B u s i n e s s   N a m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3 5 2 c 7 e e a - 3 1 8 f - 4 8 6 3 - 9 7 0 0 - 9 5 6 1 f 2 6 9 5 d 6 8 "   n a m e = " A b o u t   O s b o r n e   C l a r k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0 b 6 8 2 e 9 a - 2 8 8 4 - 4 7 e e - 8 5 b f - 9 5 e 7 3 8 e b f 9 0 8 "   n a m e = " t a l e n t e d   l a w y e r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7 5 a 4 d 2 1 8 - 2 7 7 e - 4 7 e f - b 5 9 b - b c 8 b d 8 d 7 9 3 7 d "   n a m e = " w o r k i n g   w i t h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c f 1 5 a b 4 1 - 6 1 8 a - 4 4 1 5 - a 0 6 0 - 3 b 5 2 0 1 d 4 1 5 8 3 "   n a m e = " i n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0 9 f c 6 f d f - 4 8 b 5 - 4 c f 3 - a 6 c b - 6 5 3 f 3 d 6 0 e d 4 9 "   n a m e = " a d v i s i n g   a c r o s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7 b 4 e 0 4 c d - 1 e 4 c - 4 3 e c - 9 2 6 3 - 8 c e 1 a f 5 9 2 0 8 1 "   n a m e = " i n t e r n a t i o n a l   l o c a t i o n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6 f 5 1 6 d b b - 4 c 4 4 - 4 0 3 5 - 8 2 8 1 - 7 c 5 2 1 d 5 2 4 c 1 0 "   n a m e = " e x p e r t   p a r t n e r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3 9 e 7 0 f 6 e - 8 5 a b - 4 1 9 b - a 5 c d - b 6 7 c 7 9 8 5 4 f e 7 "   n a m e = " c o r e   s e c t o r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f d f 6 8 3 e c - 8 6 d d - 4 d 2 7 - a f 4 8 - a 4 2 b 3 7 b 1 2 f d f "   n a m e = " w i t h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e 3 c d f 2 e c - 0 e 0 6 - 4 9 1 5 - 8 1 6 2 - e 9 4 8 b d a 5 3 7 1 a "   n a m e = " c l i e n t - c e n t r e d   a p p r o a c h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c a f 4 d d 1 7 - 7 9 4 c - 4 3 d 4 - 8 5 7 3 - f 5 3 6 4 3 a e c 4 0 3 "   n a m e = " E u r o p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5 1 5 4 d 7 2 8 - 0 5 f 8 - 4 e 6 2 - b 8 4 3 - 8 6 f e 8 e 6 6 e c f a "   n a m e = " o f f i c e s   e u r o p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9 9 a d 6 e 3 1 - 3 2 7 e - 4 2 e 6 - b e 8 5 - b e 8 a 5 7 0 5 7 8 8 6 "   n a m e = " U S A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0 e 3 4 8 7 c 6 - 1 6 f b - 4 5 a 2 - b d 2 2 - 1 c 1 f 6 6 d a 2 5 5 6 "   n a m e = " o f f i c e s   u s a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d 6 a 6 6 0 c 2 - 4 1 4 9 - 4 e 4 a - 9 0 3 2 - 1 6 3 6 6 e 6 0 1 3 0 8 "   n a m e = " A s i a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3 9 2 b 9 f 3 c - 7 b 2 3 - 4 3 d 8 - 8 8 5 e - 4 5 7 7 2 9 a 1 3 5 f 1 "   n a m e = " o f f i c e s   a s i a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O C   i n   n u m b e r s   +   g l o b a l   r e a c h "   c a t e g o r y = " O C   1 6 : 9 "   t y p e I d = " 0 " / >  
             < / l i n k e d C o n t e n t I t e m s >  
         < / t e m p l a t e F r a g m e n t >  
         < t e m p l a t e F r a g m e n t   d i s p l a y N a m e = " O C   I n   N u m b e r s   C h a r t "   t y p e I d = " - 1 " >  
             < t e m p l a t e   i d = " 5 1 4 3 8 6 a 1 - c d a 3 - 4 c 7 3 - 8 4 3 4 - a 1 1 d a 8 d f f 3 5 f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e 0 d 4 7 9 f 1 - 5 c b 0 - 4 2 d c - 8 f 8 4 - 6 7 0 1 a 8 8 c c f a 8 "   n a m e = " N o   o f   L o c a t i o n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0 2 c 9 5 6 1 2 - f 0 4 f - 4 a 4 e - a 3 8 2 - c 0 b b a b 8 a 6 8 b f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9 3 2 c 4 e 1 - d 2 7 e - 4 5 2 4 - b 2 7 7 - 5 7 3 8 3 2 8 d 5 4 e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9 6 8 3 6 a a - 1 d 0 7 - 4 c 7 2 - 9 6 b d - 4 0 0 3 9 3 b 6 4 a 7 5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3 2 f 5 6 1 7 b - 6 b d f - 4 a 0 3 - b 0 3 2 - f 0 9 4 6 c d 7 5 6 3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b a a d 7 b f b - f 8 d 9 - 4 3 0 6 - b 8 b 5 - 1 c 2 6 1 9 8 e 2 0 1 f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6 9 9 2 2 b c c - 3 7 3 f - 4 2 3 f - a f c 5 - 7 7 9 6 a 9 7 8 f 8 a 5 "   n a m e = " N o   o f   E m p l o y e e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6 3 5 3 2 6 e a - 4 6 4 2 - 4 b d 8 - b 8 8 7 - 2 4 9 9 8 3 7 a 6 d 0 e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a 8 7 0 4 d 1 - 6 b 2 4 - 4 d d b - 8 a a 0 - 3 e a 6 9 2 6 b 4 7 9 7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d 4 5 f 6 9 0 - 3 9 b 4 - 4 1 a 3 - 9 e b 0 - d 1 f b 5 5 a 4 c 4 2 9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c 5 d 6 8 4 4 e - a 0 f a - 4 7 e 0 - 8 d f 4 - 2 e a e 8 c 6 0 6 e d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2 d 1 4 c 3 8 3 - d 3 0 d - 4 b 2 f - 9 5 7 5 - c 4 9 4 9 a d 4 e c b 9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9 4 0 0 6 4 e b - e 7 d e - 4 f 5 f - b 0 1 0 - 8 e 7 3 e 1 c 0 b 0 6 3 "   n a m e = " L o c a t i o n s   B o l d   O n s c r e e n "   a s s e m b l y = " I p h e l i o n . O u t l i n e . P o w e r P o i n t . D L L "   t y p e = " I p h e l i o n . O u t l i n e . P o w e r P o i n t . R e n d e r e r s . E x t e r n a l S h a p e R e n d e r e r "   o r d e r = " 2 "   a c t i v e = " f a l s e "   e n t i t y I d = " f 9 5 d c 5 f a - 6 e 9 d - 4 b e 9 - 9 d 2 3 - e 0 a d a 2 0 d 8 4 3 8 "   f i e l d I d = " f 9 c 0 3 c 1 e - e 1 8 f - 4 e d 4 - 8 0 2 3 - e 4 e 3 1 e f 4 7 1 9 8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f a 1 8 5 a c 1 - 6 6 a 7 - 4 a 4 a - a 5 c 5 - 4 d a a 0 f 5 8 4 e 3 0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6 6 9 1 8 5 c d - 5 e b 0 - 4 b c 4 - 8 8 1 c - f c 2 9 5 0 1 e 5 2 0 7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4 2 c 7 4 f b d - 3 5 9 4 - 4 1 e 0 - b b 4 a - 9 6 b f c 4 8 a 1 7 9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f b 6 a c 3 5 - 2 b 5 0 - 4 6 b 3 - 9 1 f 3 - 8 d b 5 3 3 e 9 5 e d 0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4 4 2 6 b c 7 6 - e c 6 4 - 4 a 7 9 - b 0 6 3 - 4 6 b f 2 9 1 d 0 2 b f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c 1 c 4 a 4 1 0 - e 4 7 7 - 4 1 5 c - a d 1 9 - b e 5 9 4 1 7 e 6 c 6 1 "   n a m e = " O C   B u s i n e s s   N a m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b e d b 1 7 e 1 - 5 f 0 d - 4 3 9 5 - b a 4 0 - c 8 f 3 a 3 0 2 4 a b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{ L a b e l s . O C   B u s i n e s s   N a m e }   & a m p ;   & q u o t ;   & q u o t ;   & a m p ;   { L a b e l s . F u l l   D e t a i l s }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5 5 1 f f b 9 - 0 e b e - 4 f 0 4 - 8 a d 8 - d 5 f 8 d e 3 f 4 8 d 4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3 7 d 4 9 f c d - 5 8 e 1 - 4 8 0 f - 9 9 4 a - b b d 8 6 f b 0 6 7 c c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3 a 5 f 1 3 5 9 - 5 e c 3 - 4 0 0 e - a 5 b f - 3 8 4 2 4 0 a f f 6 4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f 0 2 2 8 8 7 1 - 3 5 2 1 - 4 3 5 c - 8 5 4 1 - d 1 f 3 f 9 5 f a c 6 5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a 7 8 5 1 0 a e - e 0 5 4 - 4 e 4 5 - b 8 7 0 - 5 f 5 1 9 8 1 a 0 b b 5 "   n a m e = " R e l a t i o n s h i p   F i r m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b f f b 3 e 4 8 - 3 2 2 2 - 4 d f 5 - a a d 5 - 6 4 4 7 5 8 b 1 6 6 a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e 3 5 a 1 9 6 - 1 0 f 0 - 4 b e 1 - b b e 3 - b e d 5 a 5 1 8 9 e 3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3 4 0 b 6 1 e 3 - 6 a 3 2 - 4 0 1 a - a 7 0 6 - 8 5 1 b 4 9 4 7 b 3 6 3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d 0 3 b 9 f f 4 - 0 7 4 9 - 4 7 8 a - 9 e 3 8 - b 6 2 b b b 1 5 7 0 3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1 1 4 e c 6 c d - a 7 0 0 - 4 9 8 0 - a b 4 e - 1 3 7 4 b b 1 d 6 c 5 8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3 9 e 7 f a 5 e - a e 4 2 - 4 7 0 3 - b 7 d c - 4 8 4 d a f 4 e 4 c d 2 "   n a m e = " L a b e l s . O C   C h a r t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5 e 4 3 d b 3 1 - 6 d 0 3 - 4 8 9 b - 8 a d 6 - 1 6 2 f 4 7 e f e e 6 a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3 d 9 7 7 7 8 4 - 1 8 1 3 - 4 8 d 2 - 9 3 a 3 - 1 e c 8 e 0 e 7 6 2 c b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8 c 8 7 0 1 8 5 - 7 6 b 5 - 4 b c 8 - 9 4 5 b - e b 1 b f 9 7 0 8 e 5 a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a 9 5 a b 0 c a - a b 5 5 - 4 3 6 8 - a 8 1 7 - 3 d a e 0 7 a 4 d e 7 7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7 8 c 6 d 1 f e - 9 e 1 d - 4 0 7 8 - 9 7 e d - 0 4 0 e 1 8 3 7 1 3 9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6 4 1 8 d 2 8 1 - d 2 1 2 - 4 0 2 6 - 8 0 4 0 - 6 f b 5 c 7 7 d c 0 2 b "   n a m e = " L a b e l s . F l a g s "   a s s e m b l y = " I p h e l i o n . O u t l i n e . P o w e r P o i n t . D L L "   t y p e = " I p h e l i o n . O u t l i n e . P o w e r P o i n t . R e n d e r e r s . I m a g e R e n d e r e r "   o r d e r = " 2 "   a c t i v e = " t r u e "   e n t i t y I d = " f 9 5 d c 5 f a - 6 e 9 d - 4 b e 9 - 9 d 2 3 - e 0 a d a 2 0 d 8 4 3 8 "   f i e l d I d = " 6 c 8 9 3 6 0 0 - c 2 5 d - 4 4 c 2 - b 6 6 7 - 5 8 0 f 9 8 4 e f d d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{ L a b e l s . O u t l i n e }   & a m p ;   { L a b e l s . P o w e r p o i n t   I m a g e s }   & a m p ;   & q u o t ; N o n   S e c t o r   I c o n s \ F l a g s \ F l a g s   O n s c r e e n . p n g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9 2 0 e 3 b 6 0 - 9 4 c d - 4 d f 6 - b 4 0 5 - 0 5 3 e e a a b 1 9 2 e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5 . 1 1 "   g r o u p = " S i z e "   g r o u p O r d e r = " - 1 "   i s G e n e r a t e d = " f a l s e " / >  
                             < p a r a m e t e r   i d = " 4 3 5 9 9 e 9 6 - 9 6 5 d - 4 f 6 e - b 8 8 5 - 7 5 6 0 1 4 1 9 8 b 5 6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1 "   g r o u p = " S i z e "   g r o u p O r d e r = " - 1 "   i s G e n e r a t e d = " f a l s e " / >  
                             < p a r a m e t e r   i d = " 4 0 4 6 0 5 5 8 - 6 1 a 0 - 4 8 1 7 - 8 7 7 b - 4 f 3 7 3 b d 2 6 0 0 4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3 9 c 5 4 8 d 3 - 1 6 1 6 - 4 e 3 f - 9 b 0 4 - 2 6 9 0 3 e 2 5 f 0 2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1 1 8 a 6 0 1 - d e 9 6 - 4 9 5 7 - b f e 1 - 4 a 3 5 c 4 6 2 1 1 9 8 "   n a m e = " U n i t   t y p e "   t y p e = " I p h e l i o n . O u t l i n e . C o r e . E n t i t i e s . U n i t T y p e ,   I p h e l i o n . O u t l i n e . C o r e ,   V e r s i o n = 1 . 7 . 9 . 5 ,   C u l t u r e = n e u t r a l ,   P u b l i c K e y T o k e n = n u l l "   o r d e r = " 1 "   k e y = " u n i t T y p e T y p e "   v a l u e = " C e n t i m e t e r s "   g r o u p = " S i z e "   g r o u p O r d e r = " - 1 "   i s G e n e r a t e d = " f a l s e " / >  
                             < p a r a m e t e r   i d = " d b 9 a 4 f 8 2 - 4 4 1 a - 4 e 4 0 - 9 a 9 d - 9 3 8 8 1 9 f 6 3 0 2 f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5 6 8 4 c 8 2 b - f 0 1 7 - 4 4 2 9 - b 3 c 6 - 6 3 6 9 7 a 7 4 7 a a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9 5 1 6 f d d b - 3 4 8 d - 4 5 5 7 - b 7 a 7 - f 1 4 f 8 2 b 0 f 4 e c "   n a m e = " A b o u t   O C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3 5 2 c 7 e e a - 3 1 8 f - 4 8 6 3 - 9 7 0 0 - 9 5 6 1 f 2 6 9 5 d 6 8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8 e 9 3 e 4 7 - 0 0 8 d - 4 8 e 3 - 8 6 0 7 - e e 3 8 f 1 7 4 e 1 8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2 7 7 3 6 1 3 c - 3 d 0 8 - 4 8 d 2 - b 7 5 6 - 3 e 5 7 8 9 e b d 6 8 3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d e 8 c 4 1 c 3 - d 2 f c - 4 a 1 d - 9 5 9 3 - a d 6 3 f 3 5 d 5 c 8 d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b f 8 b c 0 4 d - 5 2 3 0 - 4 9 1 c - a c 9 b - 9 2 b 9 8 0 3 7 f 6 c 5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a 4 d 9 0 8 d 2 - e 8 2 a - 4 9 1 9 - b b b 0 - c 1 5 f b f a b 5 b f 8 "   n a m e = " L a n g u a g e . N a m e "   a s s e m b l y = " I p h e l i o n . O u t l i n e . W o r d . d l l "   t y p e = " I p h e l i o n . O u t l i n e . W o r d . R e n d e r e r s . T e x t R e n d e r e r "   o r d e r = " 2 "   a c t i v e = " f a l s e "   e n t i t y I d = " e 5 f f d 1 4 b - 9 f 8 1 - 4 e 6 1 - 9 5 0 0 - 3 e 6 9 3 3 1 0 1 4 e 4 "   f i e l d I d = " d 8 2 d c 3 f b - 3 5 2 d - 4 d 3 5 - a 0 5 9 - 0 c 0 a a 2 7 5 d 9 e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a 1 9 7 6 3 c 5 - b b 8 7 - 4 7 0 3 - a b 3 8 - 4 f 2 6 e 0 1 0 3 3 8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a 4 c 5 a 6 b - c 9 3 6 - 4 3 f 8 - b 0 a 3 - 9 b b 6 e 9 5 c e 4 9 c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2 2 b 1 2 e 0 c - 4 e 7 1 - 4 e 9 7 - a d c 2 - 5 7 3 5 7 3 8 c 9 e c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1 f 7 f 1 3 8 a - 2 4 c 9 - 4 6 c f - b 6 5 8 - 6 b 3 b d e 6 7 0 e 6 c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2 1 b 4 2 7 4 b - c 0 f 3 - 4 9 1 6 - 8 6 8 e - 3 a e f 2 8 b 7 4 b 8 3 "   n a m e = " L a b e l s . N o   o f   P a r t n e r s   -   p i e   c h a r t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3 c 6 e 9 b c 2 - c c 0 7 - 4 6 3 d - a 9 2 5 - a 7 d d 8 5 0 c 1 7 3 1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3 7 2 6 a 4 8 3 - 6 4 e 0 - 4 1 0 f - 8 2 0 3 - e 0 9 8 8 7 f 0 6 d 1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b a 7 0 8 a a 0 - 5 f 4 8 - 4 f a 7 - 8 7 e c - 6 f 0 3 9 a 6 3 e 7 1 e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5 7 f 8 4 c c b - f d 6 6 - 4 3 e 9 - a 6 6 b - 0 b 3 9 f 5 0 6 5 f 3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2 f 4 f 6 0 8 6 - 1 2 2 3 - 4 e 6 e - 9 b 0 e - 3 d b e b 9 8 2 e 0 d 6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5 e f d 7 e d 4 - 5 7 9 3 - 4 2 d 2 - b 2 f a - e e 7 2 4 9 f d 2 2 c c "   n a m e = " L a b e l s . N o   o f   B u s i n e s s   S u p p o r t     -   p i e   c h a r t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3 e 0 9 c 1 8 - f 0 3 9 - 4 1 a 2 - 8 8 7 f - 3 2 d 1 1 9 2 f d b 0 4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8 9 4 1 4 b c b - b 3 d 5 - 4 2 5 d - 9 a d d - 0 9 0 f 3 b c 0 e b a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f b 5 1 0 9 b - c b e 9 - 4 f f d - 9 b 1 0 - 6 8 1 0 3 6 2 2 a 4 d 1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2 8 f 6 4 0 0 e - 2 e 4 6 - 4 b b 5 - b f 3 c - 5 e 8 c f 4 1 d 3 d d 1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0 1 8 4 1 f c e - a 8 1 6 - 4 c 6 b - b 8 9 c - 4 7 b 3 8 d 7 6 1 0 4 3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0 e b 7 a a e 0 - f 5 f a - 4 9 e b - b 3 6 2 - a c d b 9 8 b d 4 3 5 1 "   n a m e = " L a b e l s . N o   o f   L a y w e r s   -   p i e   c h a r t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a b 0 b 8 0 8 f - 7 6 d 0 - 4 8 2 b - 9 7 6 7 - 6 8 1 e 3 1 8 f 5 b 7 a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f 3 2 f d f 5 d - c 8 d 2 - 4 7 2 8 - a 6 d 3 - 8 0 7 3 a 7 f 1 6 7 8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f f f e 9 1 0 8 - d 9 4 7 - 4 0 b b - 8 1 9 7 - 1 1 4 2 b a c 6 c 1 b 4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4 6 5 e b e 1 9 - a 0 8 4 - 4 f 3 6 - b 8 3 c - 4 3 0 c 9 9 0 c 8 d c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2 4 9 2 c 2 1 4 - 6 0 f f - 4 4 7 6 - b 7 4 0 - f d 5 2 8 b 0 6 6 8 6 1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0 a 5 5 0 d 3 a - 2 d a d - 4 0 5 8 - a 9 2 0 - 2 2 0 5 8 2 d 2 a 2 c 5 "   n a m e = " L a b e l s . E u r o p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c a f 4 d d 1 7 - 7 9 4 c - 4 3 d 4 - 8 5 7 3 - f 5 3 6 4 3 a e c 4 0 3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5 0 8 b c 0 f - 8 9 0 b - 4 f 2 e - 9 f a 6 - 7 b 4 b b 1 d 7 3 a e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b 7 8 8 2 b c - 2 d b 4 - 4 3 0 9 - 9 8 b e - e 3 d 6 8 0 6 4 e e 2 9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1 f c c f 4 f b - 9 1 0 e - 4 7 9 3 - 9 6 5 4 - 9 8 d f 0 5 b 2 0 7 5 5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5 7 c c d 6 a 2 - b c e a - 4 5 c 2 - a b 7 9 - 3 f d 3 7 5 e 9 1 1 6 a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6 f e a 7 8 b f - 8 5 4 e - 4 3 f 6 - a 7 9 6 - f 9 9 2 5 4 d b 4 0 d c "   n a m e = " L a b e l s . o f f i c e s   e u r o p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5 1 5 4 d 7 2 8 - 0 5 f 8 - 4 e 6 2 - b 8 4 3 - 8 6 f e 8 e 6 6 e c f a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e 8 f 8 0 0 a b - c 0 6 e - 4 f f 6 - 8 5 6 5 - 4 b 5 7 3 9 d 6 4 e 9 f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7 d e 2 9 8 9 f - f 7 1 9 - 4 e 1 3 - 9 f b b - b 5 0 d 6 7 d 4 a e 2 b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9 d b 8 f 2 1 - 5 0 7 6 - 4 1 8 7 - 8 e c b - f 2 4 7 2 7 8 d f b 5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8 5 8 c 3 5 c c - 4 2 3 c - 4 c d 1 - 8 3 0 2 - a c d 0 7 2 8 a e d a 5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0 3 0 4 8 f 2 3 - 9 a e f - 4 0 8 f - b b 5 d - 7 7 d 8 0 0 d 4 8 8 9 f "   n a m e = " L a b e l s . A s i a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d 6 a 6 6 0 c 2 - 4 1 4 9 - 4 e 4 a - 9 0 3 2 - 1 6 3 6 6 e 6 0 1 3 0 8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7 8 8 d f 4 f 3 - b 2 4 9 - 4 0 9 9 - b 0 c 4 - 3 7 2 c e 1 b 8 a 4 3 5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0 6 3 2 1 b d 9 - 1 8 5 9 - 4 7 0 4 - a f 6 8 - a 0 b 1 0 d 8 c 3 0 d 3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8 1 2 5 7 8 f 4 - 4 6 5 a - 4 b 1 6 - a c 6 0 - 4 f 7 b 2 2 b f 8 0 0 f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3 5 e 5 c c 2 f - 5 b 9 b - 4 1 2 7 - b 7 8 0 - 5 d 3 b 6 e c 9 d 1 b 6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0 b 2 6 a 5 b f - 2 e 8 a - 4 3 a 5 - 8 9 a 9 - 5 a 1 0 c 6 f d 6 e 3 5 "   n a m e = " L a b e l s . o f f i c e s   a s i a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3 9 2 b 9 f 3 c - 7 b 2 3 - 4 3 d 8 - 8 8 5 e - 4 5 7 7 2 9 a 1 3 5 f 1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a 1 1 a 2 6 c b - a e c 9 - 4 8 1 7 - 8 b c 2 - 1 b d 8 e 4 f 7 9 b b 9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e 5 5 3 8 f 3 d - 0 b f a - 4 c 4 6 - 9 a 3 c - d 1 a 4 0 4 c 3 6 b 2 f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f 7 d 4 0 0 e - a 0 f e - 4 0 d f - 8 4 9 5 - 3 f a d e 7 9 c 5 a 1 5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7 7 f 4 d 7 e 2 - c 2 e 3 - 4 6 3 7 - a 5 d d - 4 8 8 9 e 8 a e 0 0 b e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4 a f d 8 2 1 4 - b 3 5 0 - 4 f 5 e - b 1 5 f - 1 0 5 e 8 4 6 2 0 6 e 7 "   n a m e = " L a b e l s . U S A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9 9 a d 6 e 3 1 - 3 2 7 e - 4 2 e 6 - b e 8 5 - b e 8 a 5 7 0 5 7 8 8 6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d 4 0 6 c c c 2 - b 2 3 6 - 4 0 c 8 - 8 9 7 5 - 2 5 3 6 4 d d c a 9 a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c 9 f d f f e - b 2 3 b - 4 2 2 1 - a 9 5 4 - 5 8 7 f c 1 e a c 3 8 0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5 0 d 2 b b 6 0 - 0 4 8 e - 4 6 1 f - b 0 9 9 - a f 8 1 c 1 e 3 b 0 c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3 d e b 3 7 a c - a 3 7 d - 4 2 e 4 - 8 3 0 8 - 2 4 2 1 7 1 4 2 9 e f b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0 9 4 9 1 f 6 e - f 6 d c - 4 e b 6 - 8 7 0 1 - 2 6 9 a c 6 3 c b 3 f a "   n a m e = " L a b e l s . o f f i c e s   u s a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0 e 3 4 8 7 c 6 - 1 6 f b - 4 5 a 2 - b d 2 2 - 1 c 1 f 6 6 d a 2 5 5 6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5 8 b c 2 9 f 3 - 5 b 9 b - 4 3 4 5 - 9 c 9 1 - a 0 0 4 3 1 7 4 3 6 9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5 0 b e c 8 3 1 - 8 8 2 8 - 4 c 2 b - a 4 0 5 - 0 2 f 8 9 f f c 1 4 4 c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7 e 9 b d 9 f c - 6 a d b - 4 7 5 b - 8 8 a a - c 2 3 4 1 5 b 3 5 6 6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7 5 a 2 d 2 e 7 - 3 7 f e - 4 3 1 2 - 8 f 3 a - b 8 7 4 6 c 8 6 c e c a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5 1 e 2 e c d d - f a 2 4 - 4 9 f 1 - 8 0 6 7 - 4 2 c 4 d 9 f 3 0 e c f "   n a m e = " L a b e l s . i n t e r n a t i o n a l   l o c a t i o n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7 b 4 e 0 4 c d - 1 e 4 c - 4 3 e c - 9 2 6 3 - 8 c e 1 a f 5 9 2 0 8 1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d a 6 a e d 2 b - 3 3 6 2 - 4 c a 5 - b b b 5 - c 0 4 2 b a b c f 9 5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9 a 7 2 8 6 8 - 9 7 a e - 4 7 0 3 - 8 5 2 7 - 5 1 5 e 8 e 9 5 b 3 8 b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b 0 c f 7 2 d 9 - 4 2 2 f - 4 5 1 a - 9 5 2 8 - 8 5 3 7 c e d b 5 c 0 f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8 8 0 c 1 4 7 2 - 5 9 a 1 - 4 6 f 3 - a 8 9 b - f 0 4 9 0 6 9 9 a 7 3 0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1 1 d 2 6 a 1 1 - c d 9 3 - 4 f a 5 - 9 7 d 0 - 8 3 f 2 b 6 2 d c 7 2 1 "   n a m e = " L a b e l s . e m p l o y e e s   a n d   c o u n t i n g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2 d 5 8 f 2 c - 2 0 4 5 - 4 a a 1 - b 2 9 1 - 1 1 a 9 3 0 8 7 6 b d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1 c d c 6 1 f - e 0 1 3 - 4 7 d f - 9 e c f - c c 6 8 a 7 2 1 7 4 c 1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a 9 f 6 2 f 1 5 - 6 9 7 6 - 4 e 3 7 - a 6 3 9 - f 2 f 4 a e d 4 5 b 8 b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a 9 9 a 5 1 b 2 - 9 7 1 e - 4 7 5 a - b 9 e f - 6 e 7 a 4 d 9 4 c 5 d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0 b 2 f d 8 9 6 - 0 c 6 e - 4 5 8 9 - 8 8 d 9 - 5 c 9 6 2 e d 7 b 2 a 2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/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0 2 c 9 5 6 1 2 - f 0 4 f - 4 a 4 e - a 3 8 2 - c 0 b b a b 8 a 6 8 b f "   n a m e = " N o   o f   L o c a t i o n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6 3 5 3 2 6 e a - 4 6 4 2 - 4 b d 8 - b 8 8 7 - 2 4 9 9 8 3 7 a 6 d 0 e "   n a m e = " N o   o f   E m p l o y e e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f 9 c 0 3 c 1 e - e 1 8 f - 4 e d 4 - 8 0 2 3 - e 4 e 3 1 e f 4 7 1 9 8 "   n a m e = " L o c a t i o n s   B o l d   O n s c r e e n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d 7 9 8 e f a 7 - 2 b d 2 - 4 2 1 5 - a 4 7 f - d 0 f 2 6 7 4 9 0 4 d 4 "   n a m e = " F u l l   D e t a i l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b e d b 1 7 e 1 - 5 f 0 d - 4 3 9 5 - b a 4 0 - c 8 f 3 a 3 0 2 4 a b 3 "   n a m e = " O C   B u s i n e s s   N a m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b f f b 3 e 4 8 - 3 2 2 2 - 4 d f 5 - a a d 5 - 6 4 4 7 5 8 b 1 6 6 a 7 "   n a m e = " R e l a t i o n s h i p   F i r m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5 e 4 3 d b 3 1 - 6 d 0 3 - 4 8 9 b - 8 a d 6 - 1 6 2 f 4 7 e f e e 6 a "   n a m e = " O C   C h a r t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6 c 8 9 3 6 0 0 - c 2 5 d - 4 4 c 2 - b 6 6 7 - 5 8 0 f 9 8 4 e f d d b "   n a m e = " F l a g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3 5 2 c 7 e e a - 3 1 8 f - 4 8 6 3 - 9 7 0 0 - 9 5 6 1 f 2 6 9 5 d 6 8 "   n a m e = " A b o u t   O s b o r n e   C l a r k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d 8 2 d c 3 f b - 3 5 2 d - 4 d 3 5 - a 0 5 9 - 0 c 0 a a 2 7 5 d 9 e 5 "   n a m e = " N a m e "   t y p e = " "   o r d e r = " 9 9 9 "   e n t i t y I d = " e 5 f f d 1 4 b - 9 f 8 1 - 4 e 6 1 - 9 5 0 0 - 3 e 6 9 3 3 1 0 1 4 e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3 c 6 e 9 b c 2 - c c 0 7 - 4 6 3 d - a 9 2 5 - a 7 d d 8 5 0 c 1 7 3 1 "   n a m e = " N o   o f   P a r t n e r s   -   p i e   c h a r t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1 3 e 0 9 c 1 8 - f 0 3 9 - 4 1 a 2 - 8 8 7 f - 3 2 d 1 1 9 2 f d b 0 4 "   n a m e = " N o   o f   B u s i n e s s   S u p p o r t     -   p i e   c h a r t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a b 0 b 8 0 8 f - 7 6 d 0 - 4 8 2 b - 9 7 6 7 - 6 8 1 e 3 1 8 f 5 b 7 a "   n a m e = " N o   o f   L a y w e r s   -   p i e   c h a r t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c a f 4 d d 1 7 - 7 9 4 c - 4 3 d 4 - 8 5 7 3 - f 5 3 6 4 3 a e c 4 0 3 "   n a m e = " E u r o p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5 1 5 4 d 7 2 8 - 0 5 f 8 - 4 e 6 2 - b 8 4 3 - 8 6 f e 8 e 6 6 e c f a "   n a m e = " o f f i c e s   e u r o p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d 6 a 6 6 0 c 2 - 4 1 4 9 - 4 e 4 a - 9 0 3 2 - 1 6 3 6 6 e 6 0 1 3 0 8 "   n a m e = " A s i a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3 9 2 b 9 f 3 c - 7 b 2 3 - 4 3 d 8 - 8 8 5 e - 4 5 7 7 2 9 a 1 3 5 f 1 "   n a m e = " o f f i c e s   a s i a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9 9 a d 6 e 3 1 - 3 2 7 e - 4 2 e 6 - b e 8 5 - b e 8 a 5 7 0 5 7 8 8 6 "   n a m e = " U S A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0 e 3 4 8 7 c 6 - 1 6 f b - 4 5 a 2 - b d 2 2 - 1 c 1 f 6 6 d a 2 5 5 6 "   n a m e = " o f f i c e s   u s a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7 b 4 e 0 4 c d - 1 e 4 c - 4 3 e c - 9 2 6 3 - 8 c e 1 a f 5 9 2 0 8 1 "   n a m e = " i n t e r n a t i o n a l   l o c a t i o n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1 2 d 5 8 f 2 c - 2 0 4 5 - 4 a a 1 - b 2 9 1 - 1 1 a 9 3 0 8 7 6 b d 0 "   n a m e = " e m p l o y e e s   a n d   c o u n t i n g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A b o u t   O C   +   c h a r t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O C   i n   n u m b e r s   c h a r t   +   o f f i c e s "   c a t e g o r y = " O C   1 6 : 9 "   t y p e I d = " 0 " / >  
             < / l i n k e d C o n t e n t I t e m s >  
         < / t e m p l a t e F r a g m e n t >  
         < t e m p l a t e F r a g m e n t   d i s p l a y N a m e = " V i d e o   -   C o m p u t e r "   t y p e I d = " - 1 " >  
             < t e m p l a t e   i d = " d 1 8 e 5 3 d 0 - 8 1 e e - 4 b b 9 - 9 9 f 0 - e 5 f a 4 1 8 a c 3 b 4 "  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/ >  
                 < q u e s t i o n s   x m l n s = " h t t p : / / i p h e l i o n . c o m / w o r d / o u t l i n e / " >  
                     < q u e s t i o n   i d = " b c 1 e 4 e 3 c - 4 9 0 9 - 4 1 b 2 - 9 5 c 2 - 0 a 3 1 8 a 9 0 7 3 c 0 "   n a m e = " V i d e o   U R L "   a s s e m b l y = " I p h e l i o n . O u t l i n e . C o n t r o l s . d l l "   t y p e = " I p h e l i o n . O u t l i n e . C o n t r o l s . Q u e s t i o n C o n t r o l s . V i e w M o d e l s . T e x t B o x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6 d 7 a 2 6 c c - c a 7 f - 4 f 3 c - 8 9 f f - f 0 9 1 3 1 4 e e 9 d c "   n a m e = " A l l o w   r e t u r n "   t y p e = " S y s t e m . B o o l e a n ,   m s c o r l i b ,   V e r s i o n = 4 . 0 . 0 . 0 ,   C u l t u r e = n e u t r a l ,   P u b l i c K e y T o k e n = b 7 7 a 5 c 5 6 1 9 3 4 e 0 8 9 "   o r d e r = " 9 9 9 "   k e y = " m u l t i l i n e "   v a l u e = " F a l s e "   g r o u p O r d e r = " - 1 "   i s G e n e r a t e d = " f a l s e " / >  
                             < p a r a m e t e r   i d = " d 4 8 e d 7 b 3 - 9 a 4 d - 4 f a 2 - a f 2 0 - 8 1 f 7 6 7 3 5 2 b b 2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U R L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8 2 9 a 2 3 a a - 8 0 a 1 - 4 2 0 3 - 8 c 4 3 - 9 d f 9 b 6 c 5 0 c d 3 "   n a m e = " W i d t h   t y p e "   t y p e = " I p h e l i o n . O u t l i n e . M o d e l . I n t e r f a c e s . Q u e s t i o n C o n t r o l L a y o u t ,   I p h e l i o n . O u t l i n e . M o d e l ,   V e r s i o n = 1 . 7 . 9 . 5 ,   C u l t u r e = n e u t r a l ,   P u b l i c K e y T o k e n = n u l l "   o r d e r = " 9 9 9 "   k e y = " l a y o u t "   v a l u e = " F u l l "   g r o u p O r d e r = " - 1 "   i s G e n e r a t e d = " f a l s e " / >  
                             < p a r a m e t e r   i d = " 1 0 c 9 1 e a 8 - 1 d f f - 4 a 5 a - 8 f 8 2 - 5 1 e c 8 8 c 4 e a 9 c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"   g r o u p O r d e r = " - 1 "   i s G e n e r a t e d = " f a l s e " / >  
                             < p a r a m e t e r   i d = " e 4 3 2 3 8 8 8 - f 4 e 4 - 4 6 2 6 - 8 1 c b - 8 2 2 4 d 8 f a 6 7 2 3 "   n a m e = " S e p a r a t e   l i n e s "   t y p e = " S y s t e m . B o o l e a n ,   m s c o r l i b ,   V e r s i o n = 4 . 0 . 0 . 0 ,   C u l t u r e = n e u t r a l ,   P u b l i c K e y T o k e n = b 7 7 a 5 c 5 6 1 9 3 4 e 0 8 9 "   o r d e r = " 9 9 9 "   k e y = " s p l i t L i n e s "   v a l u e = " F a l s e "   g r o u p O r d e r = " - 1 "   i s G e n e r a t e d = " f a l s e " / >  
                             < p a r a m e t e r   i d = " 4 4 6 1 7 6 3 9 - b 7 7 c - 4 b d 6 - 9 0 7 9 - a b f 0 5 e c e 6 6 c b "   n a m e = " W r a p   t e x t "   t y p e = " S y s t e m . B o o l e a n ,   m s c o r l i b ,   V e r s i o n = 4 . 0 . 0 . 0 ,   C u l t u r e = n e u t r a l ,   P u b l i c K e y T o k e n = b 7 7 a 5 c 5 6 1 9 3 4 e 0 8 9 "   o r d e r = " 9 9 9 "   k e y = " w r a p T e x t "   v a l u e = " T r u e "   g r o u p O r d e r = " - 1 "   i s G e n e r a t e d = " f a l s e " / >  
                             < p a r a m e t e r   i d = " f 0 a 6 6 8 d a - f 5 d 9 - 4 3 9 d - 8 7 a e - 8 e 9 0 c 8 3 e a 2 0 4 "   n a m e = " R e m e m b e r   l a s t   v a l u e "   t y p e = " S y s t e m . B o o l e a n ,   m s c o r l i b ,   V e r s i o n = 4 . 0 . 0 . 0 ,   C u l t u r e = n e u t r a l ,   P u b l i c K e y T o k e n = b 7 7 a 5 c 5 6 1 9 3 4 e 0 8 9 "   o r d e r = " 9 9 9 "   k e y = " r e m e m b e r L a s t V a l u e "   v a l u e = " F a l s e "   g r o u p O r d e r = " - 1 "   i s G e n e r a t e d = " f a l s e " / >  
                             < p a r a m e t e r   i d = " e d 0 5 6 b 4 6 - 9 6 9 5 - 4 3 0 f - a 6 7 3 - b 1 d f 3 2 1 0 e c 3 7 "   n a m e = " R e q u i r e d   f i e l d "   t y p e = " S y s t e m . B o o l e a n ,   m s c o r l i b ,   V e r s i o n = 4 . 0 . 0 . 0 ,   C u l t u r e = n e u t r a l ,   P u b l i c K e y T o k e n = b 7 7 a 5 c 5 6 1 9 3 4 e 0 8 9 "   o r d e r = " 9 9 9 "   k e y = " r e q u i r e d "   v a l u e = " F a l s e "   g r o u p O r d e r = " - 1 "   i s G e n e r a t e d = " f a l s e " / >  
                             < p a r a m e t e r   i d = " e 9 c c a 3 3 a - 4 c b 9 - 4 2 6 9 - a 1 8 4 - a 4 d f 6 4 c f 8 9 4 5 "   n a m e = " M a x   l e n g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m a x L e n g t h "   v a l u e = "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9 0 b 0 3 9 7 8 - e 2 1 7 - 4 e 3 2 - a 4 f e - a 3 2 c b a 5 7 d 1 8 6 "   n a m e = " T e x t "   t y p e = " "   o r d e r = " 9 9 9 "   e n t i t y I d = " b c 1 e 4 e 3 c - 4 9 0 9 - 4 1 b 2 - 9 5 c 2 - 0 a 3 1 8 a 9 0 7 3 c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/ >  
         < / t e m p l a t e F r a g m e n t >  
         < t e m p l a t e F r a g m e n t   d i s p l a y N a m e = " V i d e o   -   B i l l b o a r d "   t y p e I d = " - 1 " >  
             < t e m p l a t e   i d = " 1 c 1 5 3 9 0 6 - 6 f 0 a - 4 d 5 2 - a 1 f 1 - 6 a 9 5 5 2 c a 8 6 7 7 "  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/ >  
                 < q u e s t i o n s   x m l n s = " h t t p : / / i p h e l i o n . c o m / w o r d / o u t l i n e / " >  
                     < q u e s t i o n   i d = " 4 0 e 7 9 4 3 0 - 0 9 5 2 - 4 9 e b - 9 a d 9 - f 6 1 0 6 a b 1 f c 6 d "   n a m e = " V i d e o   U R L "   a s s e m b l y = " I p h e l i o n . O u t l i n e . C o n t r o l s . d l l "   t y p e = " I p h e l i o n . O u t l i n e . C o n t r o l s . Q u e s t i o n C o n t r o l s . V i e w M o d e l s . T e x t B o x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2 c 0 e 0 d 6 7 - a 5 6 5 - 4 8 4 5 - b b f 8 - 3 5 7 6 4 5 e 7 0 6 4 2 "   n a m e = " A l l o w   r e t u r n "   t y p e = " S y s t e m . B o o l e a n ,   m s c o r l i b ,   V e r s i o n = 4 . 0 . 0 . 0 ,   C u l t u r e = n e u t r a l ,   P u b l i c K e y T o k e n = b 7 7 a 5 c 5 6 1 9 3 4 e 0 8 9 "   o r d e r = " 9 9 9 "   k e y = " m u l t i l i n e "   v a l u e = " F a l s e "   g r o u p O r d e r = " - 1 "   i s G e n e r a t e d = " f a l s e " / >  
                             < p a r a m e t e r   i d = " 9 b 8 2 7 d c 3 - a 6 1 d - 4 f 6 b - 8 6 8 4 - 6 d e 8 3 4 8 4 7 1 0 9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U R L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f 7 5 f 0 c a 5 - 0 f 2 1 - 4 6 d 2 - 8 c 4 6 - 4 d 1 7 f a 0 f 5 b 1 a "   n a m e = " W i d t h   t y p e "   t y p e = " I p h e l i o n . O u t l i n e . M o d e l . I n t e r f a c e s . Q u e s t i o n C o n t r o l L a y o u t ,   I p h e l i o n . O u t l i n e . M o d e l ,   V e r s i o n = 1 . 7 . 9 . 5 ,   C u l t u r e = n e u t r a l ,   P u b l i c K e y T o k e n = n u l l "   o r d e r = " 9 9 9 "   k e y = " l a y o u t "   v a l u e = " F u l l "   g r o u p O r d e r = " - 1 "   i s G e n e r a t e d = " f a l s e " / >  
                             < p a r a m e t e r   i d = " e e 8 4 8 3 3 4 - 5 5 7 0 - 4 6 8 c - b 8 c 3 - 2 b 5 3 3 9 8 f 8 c e 3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"   g r o u p O r d e r = " - 1 "   i s G e n e r a t e d = " f a l s e " / >  
                             < p a r a m e t e r   i d = " f 3 4 a a 6 0 a - 5 9 6 1 - 4 a d 2 - a 1 b c - c a 4 0 4 b 8 a 8 4 6 8 "   n a m e = " S e p a r a t e   l i n e s "   t y p e = " S y s t e m . B o o l e a n ,   m s c o r l i b ,   V e r s i o n = 4 . 0 . 0 . 0 ,   C u l t u r e = n e u t r a l ,   P u b l i c K e y T o k e n = b 7 7 a 5 c 5 6 1 9 3 4 e 0 8 9 "   o r d e r = " 9 9 9 "   k e y = " s p l i t L i n e s "   v a l u e = " F a l s e "   g r o u p O r d e r = " - 1 "   i s G e n e r a t e d = " f a l s e " / >  
                             < p a r a m e t e r   i d = " 7 2 3 1 1 b 3 5 - a 0 5 d - 4 a e 0 - 8 2 c f - 8 e 8 9 3 3 4 e 3 0 a c "   n a m e = " W r a p   t e x t "   t y p e = " S y s t e m . B o o l e a n ,   m s c o r l i b ,   V e r s i o n = 4 . 0 . 0 . 0 ,   C u l t u r e = n e u t r a l ,   P u b l i c K e y T o k e n = b 7 7 a 5 c 5 6 1 9 3 4 e 0 8 9 "   o r d e r = " 9 9 9 "   k e y = " w r a p T e x t "   v a l u e = " T r u e "   g r o u p O r d e r = " - 1 "   i s G e n e r a t e d = " f a l s e " / >  
                             < p a r a m e t e r   i d = " 4 5 9 c 9 e 9 7 - a 0 2 d - 4 a a 8 - a b 1 b - 6 a 9 2 b 9 1 9 1 9 5 3 "   n a m e = " R e m e m b e r   l a s t   v a l u e "   t y p e = " S y s t e m . B o o l e a n ,   m s c o r l i b ,   V e r s i o n = 4 . 0 . 0 . 0 ,   C u l t u r e = n e u t r a l ,   P u b l i c K e y T o k e n = b 7 7 a 5 c 5 6 1 9 3 4 e 0 8 9 "   o r d e r = " 9 9 9 "   k e y = " r e m e m b e r L a s t V a l u e "   v a l u e = " F a l s e "   g r o u p O r d e r = " - 1 "   i s G e n e r a t e d = " f a l s e " / >  
                             < p a r a m e t e r   i d = " a 1 7 b a 7 5 7 - 9 9 d d - 4 0 7 1 - 9 d 5 0 - c 6 9 1 4 2 c 0 f e 1 2 "   n a m e = " R e q u i r e d   f i e l d "   t y p e = " S y s t e m . B o o l e a n ,   m s c o r l i b ,   V e r s i o n = 4 . 0 . 0 . 0 ,   C u l t u r e = n e u t r a l ,   P u b l i c K e y T o k e n = b 7 7 a 5 c 5 6 1 9 3 4 e 0 8 9 "   o r d e r = " 9 9 9 "   k e y = " r e q u i r e d "   v a l u e = " F a l s e "   g r o u p O r d e r = " - 1 "   i s G e n e r a t e d = " f a l s e " / >  
                             < p a r a m e t e r   i d = " 4 b 4 4 2 3 0 f - d 2 a 8 - 4 b 4 3 - 8 1 a 0 - 9 6 8 b 9 f 0 a 7 9 6 0 "   n a m e = " M a x   l e n g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m a x L e n g t h "   v a l u e = "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9 0 b 0 3 9 7 8 - e 2 1 7 - 4 e 3 2 - a 4 f e - a 3 2 c b a 5 7 d 1 8 6 "   n a m e = " T e x t "   t y p e = " "   o r d e r = " 9 9 9 "   e n t i t y I d = " 4 0 e 7 9 4 3 0 - 0 9 5 2 - 4 9 e b - 9 a d 9 - f 6 1 0 6 a b 1 f c 6 d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/ >  
         < / t e m p l a t e F r a g m e n t >  
         < t e m p l a t e F r a g m e n t   d i s p l a y N a m e = " V i d e o   -   W a t c h "   t y p e I d = " - 1 " >  
             < t e m p l a t e   i d = " 0 f 7 8 9 7 6 c - 6 7 4 3 - 4 a d d - 9 d f 5 - 0 f f 4 d 5 a f 5 1 d e "  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/ >  
                 < q u e s t i o n s   x m l n s = " h t t p : / / i p h e l i o n . c o m / w o r d / o u t l i n e / " >  
                     < q u e s t i o n   i d = " d 0 2 4 4 b 1 f - 9 5 9 b - 4 7 d 8 - b d 2 1 - b 9 2 5 f 3 c d 7 8 b 4 "   n a m e = " V i d e o   U R L "   a s s e m b l y = " I p h e l i o n . O u t l i n e . C o n t r o l s . d l l "   t y p e = " I p h e l i o n . O u t l i n e . C o n t r o l s . Q u e s t i o n C o n t r o l s . V i e w M o d e l s . T e x t B o x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e 4 5 a 4 1 8 3 - d e 8 8 - 4 a e f - b 9 8 e - b b 5 d 4 2 7 d d b 7 9 "   n a m e = " A l l o w   r e t u r n "   t y p e = " S y s t e m . B o o l e a n ,   m s c o r l i b ,   V e r s i o n = 4 . 0 . 0 . 0 ,   C u l t u r e = n e u t r a l ,   P u b l i c K e y T o k e n = b 7 7 a 5 c 5 6 1 9 3 4 e 0 8 9 "   o r d e r = " 9 9 9 "   k e y = " m u l t i l i n e "   v a l u e = " F a l s e "   g r o u p O r d e r = " - 1 "   i s G e n e r a t e d = " f a l s e " / >  
                             < p a r a m e t e r   i d = " a b 7 f 9 0 5 4 - 7 1 0 0 - 4 6 4 e - b a e 9 - 4 8 5 4 1 b d a 1 6 f 1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U R L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7 6 f e 9 2 4 f - 6 f d f - 4 f c b - 9 3 2 c - 5 8 a 0 c 7 8 9 d 6 f a "   n a m e = " W i d t h   t y p e "   t y p e = " I p h e l i o n . O u t l i n e . M o d e l . I n t e r f a c e s . Q u e s t i o n C o n t r o l L a y o u t ,   I p h e l i o n . O u t l i n e . M o d e l ,   V e r s i o n = 1 . 7 . 9 . 5 ,   C u l t u r e = n e u t r a l ,   P u b l i c K e y T o k e n = n u l l "   o r d e r = " 9 9 9 "   k e y = " l a y o u t "   v a l u e = " F u l l "   g r o u p O r d e r = " - 1 "   i s G e n e r a t e d = " f a l s e " / >  
                             < p a r a m e t e r   i d = " e 6 7 7 7 7 e 0 - 6 7 6 f - 4 6 2 d - 9 1 e 6 - 5 5 c a 9 1 4 c a d 0 f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"   g r o u p O r d e r = " - 1 "   i s G e n e r a t e d = " f a l s e " / >  
                             < p a r a m e t e r   i d = " 7 f 7 3 6 8 f 1 - 8 e c e - 4 7 8 8 - b 2 e 8 - 4 0 1 4 6 c 1 4 4 b f c "   n a m e = " S e p a r a t e   l i n e s "   t y p e = " S y s t e m . B o o l e a n ,   m s c o r l i b ,   V e r s i o n = 4 . 0 . 0 . 0 ,   C u l t u r e = n e u t r a l ,   P u b l i c K e y T o k e n = b 7 7 a 5 c 5 6 1 9 3 4 e 0 8 9 "   o r d e r = " 9 9 9 "   k e y = " s p l i t L i n e s "   v a l u e = " F a l s e "   g r o u p O r d e r = " - 1 "   i s G e n e r a t e d = " f a l s e " / >  
                             < p a r a m e t e r   i d = " 5 3 4 6 8 7 2 e - f c f 3 - 4 5 6 8 - 8 1 1 b - 7 a 1 b 4 4 4 6 8 3 0 b "   n a m e = " W r a p   t e x t "   t y p e = " S y s t e m . B o o l e a n ,   m s c o r l i b ,   V e r s i o n = 4 . 0 . 0 . 0 ,   C u l t u r e = n e u t r a l ,   P u b l i c K e y T o k e n = b 7 7 a 5 c 5 6 1 9 3 4 e 0 8 9 "   o r d e r = " 9 9 9 "   k e y = " w r a p T e x t "   v a l u e = " T r u e "   g r o u p O r d e r = " - 1 "   i s G e n e r a t e d = " f a l s e " / >  
                             < p a r a m e t e r   i d = " 9 d 9 f c 7 e a - 9 8 a 0 - 4 6 0 d - 9 e 6 f - d e a e 4 9 a 9 2 f e a "   n a m e = " R e m e m b e r   l a s t   v a l u e "   t y p e = " S y s t e m . B o o l e a n ,   m s c o r l i b ,   V e r s i o n = 4 . 0 . 0 . 0 ,   C u l t u r e = n e u t r a l ,   P u b l i c K e y T o k e n = b 7 7 a 5 c 5 6 1 9 3 4 e 0 8 9 "   o r d e r = " 9 9 9 "   k e y = " r e m e m b e r L a s t V a l u e "   v a l u e = " F a l s e "   g r o u p O r d e r = " - 1 "   i s G e n e r a t e d = " f a l s e " / >  
                             < p a r a m e t e r   i d = " 6 b 3 2 b 4 7 5 - c 3 4 d - 4 f 5 c - a f 9 1 - 4 7 7 a 1 e b f c 5 8 9 "   n a m e = " R e q u i r e d   f i e l d "   t y p e = " S y s t e m . B o o l e a n ,   m s c o r l i b ,   V e r s i o n = 4 . 0 . 0 . 0 ,   C u l t u r e = n e u t r a l ,   P u b l i c K e y T o k e n = b 7 7 a 5 c 5 6 1 9 3 4 e 0 8 9 "   o r d e r = " 9 9 9 "   k e y = " r e q u i r e d "   v a l u e = " F a l s e "   g r o u p O r d e r = " - 1 "   i s G e n e r a t e d = " f a l s e " / >  
                             < p a r a m e t e r   i d = " 2 b 1 b 7 6 3 4 - 0 0 4 c - 4 d e a - b 0 b 4 - b a 4 a 4 2 1 7 b d e c "   n a m e = " M a x   l e n g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m a x L e n g t h "   v a l u e = "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9 0 b 0 3 9 7 8 - e 2 1 7 - 4 e 3 2 - a 4 f e - a 3 2 c b a 5 7 d 1 8 6 "   n a m e = " T e x t "   t y p e = " "   o r d e r = " 9 9 9 "   e n t i t y I d = " d 0 2 4 4 b 1 f - 9 5 9 b - 4 7 d 8 - b d 2 1 - b 9 2 5 f 3 c d 7 8 b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/ >  
         < / t e m p l a t e F r a g m e n t >  
         < t e m p l a t e F r a g m e n t   d i s p l a y N a m e = " G e n e r i c   -   T h a n k s "   t y p e I d = " - 1 " >  
             < t e m p l a t e   i d = " 1 9 0 d 0 6 c b - a b 3 e - 4 b 0 f - a 0 9 0 - 9 e 1 4 3 3 b 7 9 2 1 e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e 8 5 1 5 1 2 e - a 8 8 a - 4 4 7 a - b 6 0 0 - 0 9 5 c 9 b 6 3 f 5 4 b "   n a m e = " I c o n . I m a g e P a t h "   a s s e m b l y = " I p h e l i o n . O u t l i n e . W o r d . d l l "   t y p e = " I p h e l i o n . O u t l i n e . W o r d . R e n d e r e r s . I m a g e R e n d e r e r "   o r d e r = " 3 "   a c t i v e = " t r u e "   e n t i t y I d = " 7 c 5 2 c 2 2 a - a f 4 3 - 4 4 b 3 - 8 9 2 d - f 9 7 5 7 8 c 8 1 a e 0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d 3 7 1 c 7 9 - b 3 e 6 - 4 8 a 5 - b b f a - 7 6 0 d 3 8 d a c 0 8 e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1 9 . 0 4 "   g r o u p = " S i z e "   g r o u p O r d e r = " - 1 "   i s G e n e r a t e d = " f a l s e " / >  
                             < p a r a m e t e r   i d = " 1 4 e 4 0 9 e 4 - 0 6 a 8 - 4 a 7 1 - a a 2 5 - b 5 1 5 7 3 0 f 1 d 5 b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3 . 8 6 "   g r o u p = " S i z e "   g r o u p O r d e r = " - 1 "   i s G e n e r a t e d = " f a l s e " / >  
                             < p a r a m e t e r   i d = " f e 9 b e f 2 5 - 8 d 5 7 - 4 8 4 8 - 9 1 6 4 - 8 6 4 6 f 8 f f c 0 6 b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4 e 6 0 a 3 4 e - f 6 9 9 - 4 b f e - a b 2 b - b d d b 0 3 3 e 0 e 1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f 4 1 4 3 7 5 d - 1 8 6 c - 4 3 a 8 - a b e 7 - 6 2 7 d b a 3 c 7 b 6 c "   n a m e = " U n i t   t y p e "   t y p e = " I p h e l i o n . O u t l i n e . C o r e . E n t i t i e s . U n i t T y p e ,   I p h e l i o n . O u t l i n e . C o r e ,   V e r s i o n = 1 . 7 . 9 . 5 ,   C u l t u r e = n e u t r a l ,   P u b l i c K e y T o k e n = n u l l "   o r d e r = " 1 "   k e y = " u n i t T y p e T y p e "   v a l u e = " C e n t i m e t e r s "   g r o u p = " S i z e "   g r o u p O r d e r = " - 1 "   i s G e n e r a t e d = " f a l s e " / >  
                             < p a r a m e t e r   i d = " 7 2 f 0 6 0 8 e - 6 b f 0 - 4 7 b c - 9 6 e a - 0 5 c 3 c c e 2 7 b 7 f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3 5 6 a a b a 3 - c 8 3 4 - 4 c d 8 - b 3 9 a - e a f c 9 1 e a 6 f 4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9 6 2 c 9 e 4 c - d 6 d a - 4 f d e - a b e e - e 0 1 b 7 d 4 d 3 4 6 8 "   n a m e = " L a b e l s . T h a n k   y o u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6 2 3 a d d 9 4 - 3 4 c a - 4 5 f 7 - b e d 7 - 4 6 6 e 0 6 4 9 3 7 7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a 1 7 1 e d 0 8 - e 5 1 6 - 4 0 8 3 - 8 a 0 a - 6 b 6 e f 1 b 3 c c 2 9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2 8 8 1 6 1 7 - c b 7 2 - 4 8 e 4 - a 7 f 9 - 9 6 e d 8 0 f e 4 d 3 e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b e c e 5 a 6 d - 4 9 e b - 4 6 2 2 - a d 0 8 - e f 9 5 c e 2 b 6 9 b 6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f 4 6 f b 9 7 - b b 7 e - 4 5 0 b - a f 1 c - 1 3 f 7 a 1 2 9 d e 7 a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2 c 7 5 7 5 c 9 - 1 4 9 a - 4 a 9 e - a c 9 6 - d b c 0 a 7 d 6 c 1 a 9 "   n a m e = " D o t s   T o p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1 4 d 1 1 d 4 a - 8 b 7 2 - 4 1 5 7 - 9 4 5 8 - e a b a 6 1 7 4 e 4 e c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2 d b 8 b e 0 - c c 5 5 - 4 5 b 3 - b d d 6 - e 6 3 6 4 c b 8 0 e 7 c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2 b 6 7 e e 5 a - 0 8 6 4 - 4 f 3 3 - 9 b 7 7 - 0 1 4 b c 0 2 9 1 4 5 0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4 4 e c 7 d f d - 9 a c d - 4 6 e 0 - a 6 4 d - 9 b 5 f d 5 8 7 b 4 e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f 1 1 5 1 2 5 f - c 4 9 0 - 4 2 7 9 - 9 1 3 c - f 5 b 0 2 4 d 1 d 4 7 0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1 e d 9 9 2 a 0 - 1 a 5 2 - 4 b 2 3 - a b 5 6 - c d 6 9 d 9 0 d 9 a 3 f "   n a m e = " D o t s   B o t t o m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1 4 d 1 1 d 4 a - 8 b 7 2 - 4 1 5 7 - 9 4 5 8 - e a b a 6 1 7 4 e 4 e c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5 5 9 b 7 a 9 9 - b 3 2 4 - 4 9 e 7 - 9 7 5 8 - 4 5 e c 5 9 0 b b 3 d 8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2 c a 1 1 3 c 1 - 4 c 5 6 - 4 f b 8 - 8 e 0 9 - 1 4 b 7 a 8 c 6 b d 8 d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8 0 4 b 6 5 3 9 - d 8 a e - 4 5 1 e - b 2 2 e - a 8 f 9 f 0 0 7 c e 4 f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d 9 b d 6 7 2 - 8 9 6 2 - 4 b b c - 9 f 1 c - b c f a 7 0 9 7 3 a 8 6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7 c 5 2 c 2 2 a - a f 4 3 - 4 4 b 3 - 8 9 2 d - f 9 7 5 7 8 c 8 1 a e 0 "   n a m e = " I c o n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b 3 6 9 e c c c - d c 4 d - 4 8 f d - b 9 4 3 - f 4 9 8 c 1 d 4 a c d 0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B a c k g r o u n d s \ O n s c r e e n \ F u l l   P a g e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7 7 3 2 8 f 9 3 - e 9 d 7 - 4 8 6 f - a 0 8 4 - d 2 2 c c 9 4 7 f 3 4 3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b b c 3 6 7 6 a - b c e 9 - 4 0 5 d - a 2 0 2 - c f 2 f d e 8 c 0 7 4 5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2 a f a a 1 7 f - 4 0 7 7 - 4 c 1 c - b b 6 c - c 6 6 b 0 9 b 7 3 c 6 9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B a c k g r o u n d   I m a g e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f 2 c 0 a 8 1 d - 4 7 c d - 4 a 5 d - b 1 5 f - 9 2 0 9 3 a 4 0 2 4 b e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6 2 0 "   g r o u p O r d e r = " - 1 "   i s G e n e r a t e d = " f a l s e " / >  
                             < p a r a m e t e r   i d = " 5 1 b 8 3 5 8 3 - 0 5 8 f - 4 8 f f - 9 c 6 3 - 3 c 4 2 3 8 6 0 1 7 b 2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2 0 0 "   g r o u p O r d e r = " - 1 "   i s G e n e r a t e d = " f a l s e " / >  
                             < p a r a m e t e r   i d = " 1 0 d d b a b 5 - 2 b 1 c - 4 3 f 4 - 8 a 5 7 - 4 4 a 8 f 0 9 3 c 8 4 3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9 e e a 6 e 2 5 - b 2 a 3 - 4 3 1 b - a 6 2 8 - 1 a c e e 2 4 f 1 a 5 7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T r u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8 9 2 6 b a 1 - 7 2 1 c - 4 0 c 7 - b 5 1 2 - 8 6 f 2 f 6 e b 9 b 5 5 "   n a m e = " I m a g e P a t h "   t y p e = " "   o r d e r = " 9 9 9 "   e n t i t y I d = " 7 c 5 2 c 2 2 a - a f 4 3 - 4 4 b 3 - 8 9 2 d - f 9 7 5 7 8 c 8 1 a e 0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1 e 0 4 3 4 f 4 - c 2 f 0 - 4 f d 1 - b 5 0 a - 9 b c b 2 e 3 f 3 5 e 0 "   n a m e = " O C   U R L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1 4 d 1 1 d 4 a - 8 b 7 2 - 4 1 5 7 - 9 4 5 8 - e a b a 6 1 7 4 e 4 e c "   n a m e = " O n s c r e e n   D o t s   W i t h   M a r g i n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6 2 3 a d d 9 4 - 3 4 c a - 4 5 f 7 - b e d 7 - 4 6 6 e 0 6 4 9 3 7 7 5 "   n a m e = " T h a n k   y o u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T h a n k   y o u "   c a t e g o r y = " O C   1 6 : 9 "   t y p e I d = " 0 " / >  
             < / l i n k e d C o n t e n t I t e m s >  
         < / t e m p l a t e F r a g m e n t >  
         < t e m p l a t e F r a g m e n t   d i s p l a y N a m e = " G e n e r i c   -   B r e a k "   t y p e I d = " - 1 " >  
             < t e m p l a t e   i d = " e 6 a 4 8 8 2 f - 4 3 0 d - 4 9 7 2 - 9 f 2 d - 0 e 3 2 7 2 4 4 1 5 e c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c 6 5 9 2 2 7 2 - d 8 1 b - 4 7 3 7 - b d c 7 - b 4 3 2 9 8 6 1 8 d 8 d "   n a m e = " L a b e l s . T i m e   f o r   a   b r e a k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0 1 6 5 d 2 9 f - 1 e 2 f - 4 9 8 b - a 9 3 0 - e 8 2 4 2 7 0 1 7 b a a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c a 9 9 d 5 1 8 - 7 d d b - 4 6 c a - 8 b a f - a 5 9 d b d d d a 9 0 7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8 0 2 a 6 e 6 - 3 0 6 f - 4 6 0 c - b a f 0 - 3 3 9 8 2 b 7 0 5 7 4 a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7 0 0 6 7 b 5 5 - 4 1 6 8 - 4 c 5 4 - b c 2 1 - 2 1 0 1 9 9 0 8 2 3 f 4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2 b c b b e 3 6 - 4 b f 1 - 4 3 6 7 - a 4 1 0 - 2 e 0 2 1 b 5 e 0 4 a 2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/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1 e 0 4 3 4 f 4 - c 2 f 0 - 4 f d 1 - b 5 0 a - 9 b c b 2 e 3 f 3 5 e 0 "   n a m e = " O C   U R L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0 1 6 5 d 2 9 f - 1 e 2 f - 4 9 8 b - a 9 3 0 - e 8 2 4 2 7 0 1 7 b a a "   n a m e = " T i m e   f o r   a   b r e a k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B r e a k   t i m e "   c a t e g o r y = " O C   1 6 : 9 "   t y p e I d = " 0 " / >  
             < / l i n k e d C o n t e n t I t e m s >  
         < / t e m p l a t e F r a g m e n t >  
         < t e m p l a t e F r a g m e n t   d i s p l a y N a m e = " G e n e r i c   -   F i r e   S a f e t y "   t y p e I d = " - 1 " >  
             < t e m p l a t e   i d = " a a d b 0 a e 7 - 1 6 8 9 - 4 6 2 0 - 8 9 5 4 - 9 6 9 7 1 1 f 5 e 3 5 d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5 1 1 9 2 5 1 6 - 2 c a 8 - 4 b c f - b 8 e e - 2 4 4 3 c 8 6 b f b 2 1 "   n a m e = " L a b e l s . I n   t h e   e v e n t   o f   a   f i r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f c 9 8 e d 9 6 - 3 d f 3 - 4 c f 9 - a d a 8 - 4 e c 7 5 e d d 1 2 c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1 8 e 1 6 1 9 4 - e c 8 1 - 4 d d 8 - 9 0 9 0 - 1 d c 2 4 7 1 7 c 5 6 4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e 7 6 8 d 0 a 3 - d 3 4 8 - 4 5 d 0 - b c 7 2 - b f e 7 b 2 8 f e d 7 3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9 3 5 2 7 8 0 8 - 3 0 e a - 4 c 2 5 - a 9 b c - 6 0 f 0 f c 2 6 c 5 9 4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7 d 8 6 7 0 0 7 - c f f 3 - 4 5 0 3 - 8 a 2 e - 9 c 6 2 a 8 a 8 6 9 2 6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e 2 3 b f f 9 4 - 2 f 6 d - 4 c 3 4 - 8 8 8 4 - 0 a 8 a 8 6 f 5 6 4 d f "   n a m e = " L a b e l s . P l e a s e   l e a v e   t h e   w a y   y o u   c a m e   i n   . . .   b u t   f a s t e r .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a 2 0 e b 2 8 e - f 5 7 5 - 4 6 f b - 8 9 d 1 - d 8 0 3 9 5 2 2 2 9 3 e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e b 2 4 6 4 4 d - 5 d 6 4 - 4 e f c - b 4 2 0 - d 0 5 5 d 9 9 6 5 f d 0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3 4 1 d 4 c 0 2 - 4 0 e d - 4 e f a - 9 d d 4 - 2 3 a c a f 3 d 5 c 8 8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c c 6 9 5 e d 0 - 8 6 1 c - 4 4 d b - 9 4 f 2 - 7 f b 0 c 1 d 3 0 8 c d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f 2 e e 7 8 8 8 - c 6 1 9 - 4 9 f 4 - b c e 8 - 8 1 f d 0 c b 4 d 5 5 b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f 6 5 6 6 2 e e - 0 7 7 4 - 4 5 9 d - b f d 2 - 9 9 2 a 1 e 8 c 8 f 4 a "   n a m e = " L a b e l s . D o   n o t   s t o p   t o   p i c k   u p   p e r s o n a l   b e l o n g i n g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0 2 a f 7 1 a 4 - 6 7 1 e - 4 9 5 b - 9 1 5 0 - 1 3 2 9 1 5 9 e 6 9 d 9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b 6 2 c d 8 5 8 - 2 d a a - 4 0 9 8 - a e 9 f - b 4 4 e 7 8 c b 8 c 0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9 d 7 2 2 9 e - e 1 2 0 - 4 d 6 3 - a 4 7 0 - 5 0 9 0 c 0 7 a 8 0 b b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1 d 8 2 f c 5 6 - 8 3 f 5 - 4 a 5 5 - 9 7 9 a - 5 d b a 1 3 8 7 7 4 b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7 1 4 2 0 0 9 b - c 0 6 e - 4 8 a 8 - 9 c 8 4 - 5 7 c a 8 d 0 6 7 b 1 6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/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f c 9 8 e d 9 6 - 3 d f 3 - 4 c f 9 - a d a 8 - 4 e c 7 5 e d d 1 2 c b "   n a m e = " I n   t h e   e v e n t   o f   a   f i r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a 2 0 e b 2 8 e - f 5 7 5 - 4 6 f b - 8 9 d 1 - d 8 0 3 9 5 2 2 2 9 3 e "   n a m e = " P l e a s e   l e a v e   t h e   w a y   y o u   c a m e   i n   . . .   b u t   f a s t e r .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0 2 a f 7 1 a 4 - 6 7 1 e - 4 9 5 b - 9 1 5 0 - 1 3 2 9 1 5 9 e 6 9 d 9 "   n a m e = " D o   n o t   s t o p   t o   p i c k   u p   p e r s o n a l   b e l o n g i n g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F i r e   s a f t y "   c a t e g o r y = " O C   1 6 : 9 "   t y p e I d = " 0 " /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F i r e   s a f e t y "   c a t e g o r y = " O C   1 6 : 9 "   t y p e I d = " 0 " / >  
             < / l i n k e d C o n t e n t I t e m s >  
         < / t e m p l a t e F r a g m e n t >  
         < t e m p l a t e F r a g m e n t   d i s p l a y N a m e = " G e n e r i c   -   W i F i "   t y p e I d = " - 1 " >  
             < t e m p l a t e   i d = " 9 4 a c 9 4 9 1 - 6 0 d 0 - 4 b a d - 9 5 1 3 - e d 3 b 6 1 7 1 0 b b f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f a 5 2 d 7 6 c - 4 1 7 2 - 4 5 2 3 - a a 0 c - 5 c 3 7 1 b 2 b e b a d "   n a m e = " L a b e l s . W i F i   A c c e s s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4 a f f a 6 f 3 - 9 9 b 0 - 4 6 5 b - b 1 9 3 - 7 2 4 7 b 6 d 6 d a 0 4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b c a 6 c d c 3 - 4 9 3 a - 4 d 7 a - a 8 0 f - 5 7 d d 4 3 4 5 7 4 0 f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b 6 0 8 b 8 c 2 - d 9 c e - 4 f 0 6 - b 2 c 8 - a d 8 2 8 8 2 1 3 d d d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1 1 c 6 e 1 0 f - 9 c f a - 4 c 3 8 - 9 5 c a - e e b e e 9 1 0 a 6 f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1 2 2 1 7 2 4 3 - b 0 1 5 - 4 7 f 2 - 8 1 c d - 0 9 2 9 5 8 6 e f a f f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9 9 1 9 0 e 7 2 - e 0 d 9 - 4 4 2 8 - 9 e 0 5 - a 4 3 c 6 c d b 3 4 a 3 "   n a m e = " L a b e l s . N e t w o r k :   x x x x x x x x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6 f d a 9 b 8 e - b 2 4 0 - 4 b 6 9 - 9 f b e - e 4 d d 9 9 e d 2 b 8 2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5 9 a d 9 9 e - c f 4 1 - 4 d 5 2 - a 2 a 0 - c b 9 c 5 a 2 4 c 5 a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a e d 5 9 b a 0 - 8 9 c 3 - 4 2 0 b - 9 a a 5 - 7 9 5 d 6 7 a d c 0 a 2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0 a 3 4 0 3 9 a - 3 f f d - 4 9 2 e - b f 4 7 - d 5 f 1 d 1 d 3 a d 4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9 2 c f 8 e 5 3 - 4 4 3 a - 4 a 7 2 - 8 6 6 8 - 4 3 d f c 4 c 1 f 9 6 7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b 8 b e 2 e 2 7 - 4 d 8 6 - 4 d c d - b 9 7 7 - 6 3 5 1 9 9 3 6 9 3 6 8 "   n a m e = " L a b e l s . P a s s w o r d :   x x x x x x x x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8 2 f d 3 9 9 - c 2 4 3 - 4 4 7 e - 9 d 3 7 - 7 3 f 4 2 1 7 6 5 0 c 4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1 b 4 6 b 0 0 - 1 8 8 8 - 4 3 4 d - 9 b 0 1 - 1 b b 5 5 9 f 8 c f 1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0 6 4 d d 5 a d - 8 4 d c - 4 e 2 e - b 5 4 b - 1 9 0 a d 8 a 1 8 5 1 6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5 b c c 1 c 8 a - 2 6 e b - 4 d 3 3 - a f c b - 3 c a 1 5 e 0 9 7 a a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4 c 0 3 6 2 c f - 3 a c 9 - 4 b e a - a 7 2 3 - 5 8 9 7 e 6 3 b d 0 5 a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/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4 a f f a 6 f 3 - 9 9 b 0 - 4 6 5 b - b 1 9 3 - 7 2 4 7 b 6 d 6 d a 0 4 "   n a m e = " W i F i   A c c e s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6 f d a 9 b 8 e - b 2 4 0 - 4 b 6 9 - 9 f b e - e 4 d d 9 9 e d 2 b 8 2 "   n a m e = " N e t w o r k :   x x x x x x x x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1 8 2 f d 3 9 9 - c 2 4 3 - 4 4 7 e - 9 d 3 7 - 7 3 f 4 2 1 7 6 5 0 c 4 "   n a m e = " P a s s w o r d :   x x x x x x x x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W i F i   i n f o "   c a t e g o r y = " O C   1 6 : 9 "   t y p e I d = " 0 " / >  
             < / l i n k e d C o n t e n t I t e m s >  
         < / t e m p l a t e F r a g m e n t >  
         < t e m p l a t e F r a g m e n t   d i s p l a y N a m e = " G e n e r i c   -   M o b i l e s "   t y p e I d = " - 1 " >  
             < t e m p l a t e   i d = " 6 3 a 9 b a e 0 - c b d c - 4 b 3 8 - b b f c - b 6 2 5 1 3 2 1 3 4 0 3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a 5 b c 2 2 9 3 - b 2 f 0 - 4 a 2 5 - 8 9 d a - 4 b 6 6 d 6 e f e 9 2 1 "   n a m e = " L a b e l s . P l e a s e   s w i t c h   a l l   m o b i l e   d e v i c e s   t o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6 0 c 3 9 9 6 - 2 e a 1 - 4 2 7 6 - b 6 4 e - d 6 5 2 d f 9 7 9 1 b a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1 2 4 b f 6 4 - 3 0 f 1 - 4 b b 0 - 9 a 2 1 - 2 c 0 c 6 9 f 1 c 8 8 5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0 2 8 7 f 3 9 c - b 1 2 5 - 4 0 2 4 - b 3 f 4 - 4 d 1 1 7 6 8 f e 5 d a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d 0 7 1 a 4 e 9 - d 1 1 d - 4 9 b 6 - a 0 7 3 - 9 2 4 3 2 7 2 8 8 b 2 5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b 4 5 5 5 a 0 c - d e e b - 4 b 4 6 - 8 1 b c - e d d 0 d d b 7 8 3 0 0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3 e e 2 c 7 2 e - f 5 4 2 - 4 4 0 a - a 2 7 9 - 4 1 8 5 0 0 9 4 6 f 5 3 "   n a m e = " L a b e l s . S i l e n t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0 7 e 5 a e 6 8 - b f 3 b - 4 3 1 4 - 9 7 3 9 - d b 2 c 3 3 3 5 c b a d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f f c 9 b c 6 0 - c 7 0 c - 4 a 3 a - a 8 d a - 3 0 1 c 1 3 0 5 2 7 f 6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0 9 e d 0 b a 1 - 3 f 9 1 - 4 c f c - 9 e a 7 - 6 b 2 f a 3 0 a 2 a 0 f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1 6 d 2 7 d 9 7 - 3 2 2 f - 4 5 0 d - 9 9 4 9 - c 5 5 3 1 9 4 3 f 9 e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6 b 9 a 2 9 4 9 - e 8 a f - 4 d 5 6 - 9 e e 6 - d 8 4 9 6 0 d 5 f f c 6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/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1 6 0 c 3 9 9 6 - 2 e a 1 - 4 2 7 6 - b 6 4 e - d 6 5 2 d f 9 7 9 1 b a "   n a m e = " P l e a s e   s w i t c h   a l l   m o b i l e   d e v i c e s   t o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0 7 e 5 a e 6 8 - b f 3 b - 4 3 1 4 - 9 7 3 9 - d b 2 c 3 3 3 5 c b a d "   n a m e = " S i l e n t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S w i t c h   o f f   p h o n e s "   c a t e g o r y = " O C   1 6 : 9 "   t y p e I d = " 0 " / >  
             < / l i n k e d C o n t e n t I t e m s >  
         < / t e m p l a t e F r a g m e n t >  
         < t e m p l a t e F r a g m e n t   d i s p l a y N a m e = " C o u n t r y   O v e r v i e w "   t y p e I d = " - 1 " >  
             < t e m p l a t e   i d = " 4 0 7 8 a a f a - f c a 5 - 4 0 c e - 9 8 3 7 - d 3 c 3 8 d 8 b f 7 4 4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9 1 f 8 c a c e - 0 f 4 5 - 4 4 0 2 - b 8 3 8 - d 1 c b 6 9 8 5 b d 0 a "   n a m e = " F l a g   1 "   a s s e m b l y = " I p h e l i o n . O u t l i n e . P o w e r P o i n t . D L L "   t y p e = " I p h e l i o n . O u t l i n e . P o w e r P o i n t . R e n d e r e r s . I m a g e R e n d e r e r "   o r d e r = " 3 "   a c t i v e = " t r u e "   e n t i t y I d = " c 5 2 7 6 7 8 1 - 7 6 d 0 - 4 4 e e - 8 8 c 3 - 2 a 4 2 5 8 9 d 6 d 4 9 "   f i e l d I d = " 8 1 e 9 2 d 9 c - b 5 8 3 - 4 e 1 1 - a c a 5 - 6 4 2 d 8 c a e 8 1 5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{ L a b e l s . O u t l i n e }   & a m p ;   { L a b e l s . P o w e r p o i n t   I m a g e s }   & a m p ;   & q u o t ; N o n   S e c t o r   I c o n s \ F l a g s   b y   C o u n t r y \ & q u o t ;   & a m p ;   { C 1 . S e l e c t e d V a l u e }   & a m p ;   & q u o t ; . p n g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3 f 1 b b a 1 3 - f 9 d e - 4 5 d c - 8 b a d - c f b 7 5 a 9 0 f 2 b 3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4 . 5 6 "   g r o u p = " S i z e "   g r o u p O r d e r = " - 1 "   i s G e n e r a t e d = " f a l s e " / >  
                             < p a r a m e t e r   i d = " 2 b 3 a 6 0 8 0 - 3 6 8 6 - 4 4 0 f - a 3 6 7 - b a 0 0 2 6 0 4 e b 8 a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1 . 4 6 "   g r o u p = " S i z e "   g r o u p O r d e r = " - 1 "   i s G e n e r a t e d = " f a l s e " / >  
                             < p a r a m e t e r   i d = " b f b b b 9 e e - 8 6 4 c - 4 8 b 0 - b 1 9 c - b f 7 0 b a c 0 6 d d 8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8 7 6 e a 9 f 1 - a 0 c 2 - 4 8 b 7 - a 5 a 9 - 0 d 4 9 a a 2 3 4 8 5 f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c e b c 8 7 5 f - 7 9 8 5 - 4 e 2 c - b 2 0 7 - 1 d 4 1 3 b 8 5 5 6 1 9 "   n a m e = " U n i t   t y p e "   t y p e = " I p h e l i o n . O u t l i n e . C o r e . E n t i t i e s . U n i t T y p e ,   I p h e l i o n . O u t l i n e . C o r e ,   V e r s i o n = 1 . 7 . 9 . 5 ,   C u l t u r e = n e u t r a l ,   P u b l i c K e y T o k e n = n u l l "   o r d e r = " 1 "   k e y = " u n i t T y p e T y p e "   v a l u e = " C e n t i m e t e r s "   g r o u p = " S i z e "   g r o u p O r d e r = " - 1 "   i s G e n e r a t e d = " f a l s e " / >  
                             < p a r a m e t e r   i d = " 9 d b 0 d e 0 3 - b 9 1 a - 4 5 3 0 - 9 3 3 2 - 4 0 8 9 a 1 4 4 b 6 4 f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4 6 2 c 2 0 4 7 - 5 f 6 a - 4 8 6 6 - 8 c a 4 - 9 1 5 6 7 e b 8 a b 2 f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6 4 0 f a 9 f 8 - 6 2 6 d - 4 7 1 7 - 9 9 5 1 - 9 4 0 9 8 e 3 9 a b d 1 "   n a m e = " R e l a t i o n s h i p   1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c 5 2 7 6 7 8 1 - 7 6 d 0 - 4 4 e e - 8 8 c 3 - 2 a 4 2 5 8 9 d 6 d 4 9 "   f i e l d I d = " 8 1 e 9 2 d 9 c - b 5 8 3 - 4 e 1 1 - a c a 5 - 6 4 2 d 8 c a e 8 1 5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{ C 1 . S e l e c t e d V a l u e }   & a m p ;   & q u o t ;   R e l a t i o n s h i p   O n s c r e e n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b e 2 c c 0 9 d - 3 f c e - 4 1 5 2 - a 9 2 7 - d 5 6 a 1 b d 6 3 c 5 a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a f 8 a 7 2 a 9 - 9 8 c 2 - 4 0 6 8 - 8 4 0 5 - f b a 9 7 d c 0 d 5 0 2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9 0 4 8 e 1 7 f - f 3 8 c - 4 2 e f - a a a d - 3 6 1 c 9 2 0 8 5 5 8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b 9 3 c e b 7 - 6 6 0 5 - 4 0 3 a - a 8 c 3 - 1 c c 7 9 e a a e 8 f 5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8 4 c 6 e 9 3 f - b 6 d 1 - 4 d e d - 9 d 2 a - f f 6 b a 0 2 3 b a 5 f "   n a m e = " C 1   P a r t n e r P i c t u r e "   a s s e m b l y = " I p h e l i o n . O u t l i n e . P o w e r P o i n t . D L L "   t y p e = " I p h e l i o n . O u t l i n e . P o w e r P o i n t . R e n d e r e r s . I m a g e R e n d e r e r "   o r d e r = " 3 "   a c t i v e = " t r u e "   e n t i t y I d = " c 5 2 7 6 7 8 1 - 7 6 d 0 - 4 4 e e - 8 8 c 3 - 2 a 4 2 5 8 9 d 6 d 4 9 "   f i e l d I d = " 8 1 e 9 2 d 9 c - b 5 8 3 - 4 e 1 1 - a c a 5 - 6 4 2 d 8 c a e 8 1 5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{ L a b e l s . O u t l i n e }   & a m p ;   { L a b e l s . P o w e r p o i n t   I m a g e s }   & a m p ;   & q u o t ; M a n a g i n g   P a r t n e r s \ & q u o t ;   & # x A ; & a m p ;   { C 1 . S e l e c t e d V a l u e }   & a m p ;   & q u o t ; P a r t n e r . j p g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d 5 1 7 0 3 b 0 - 0 5 8 3 - 4 c 8 2 - 8 6 f a - 8 2 7 d e 2 b c 1 5 9 b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2 . 5 "   g r o u p = " S i z e "   g r o u p O r d e r = " - 1 "   i s G e n e r a t e d = " f a l s e " / >  
                             < p a r a m e t e r   i d = " 1 b 7 2 1 9 7 b - 1 5 f e - 4 9 1 c - b 5 1 3 - a 1 1 4 f d 0 1 e 1 6 d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2 . 5 "   g r o u p = " S i z e "   g r o u p O r d e r = " - 1 "   i s G e n e r a t e d = " f a l s e " / >  
                             < p a r a m e t e r   i d = " d d 4 c d b b 9 - 4 5 d 1 - 4 3 b 4 - b 9 8 d - 0 9 7 c 6 c 1 c 6 d 3 e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F a l s e "   g r o u p O r d e r = " - 1 "   i s G e n e r a t e d = " f a l s e " / >  
                             < p a r a m e t e r   i d = " 2 8 b a f 3 f 2 - d 5 3 d - 4 c 3 f - a b 0 f - f d d c b 9 c 7 7 f 2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0 4 5 5 5 1 1 3 - a 4 3 e - 4 7 e 0 - 9 f 1 2 - 2 c 7 1 0 8 6 9 6 d 6 d "   n a m e = " U n i t   t y p e "   t y p e = " I p h e l i o n . O u t l i n e . C o r e . E n t i t i e s . U n i t T y p e ,   I p h e l i o n . O u t l i n e . C o r e ,   V e r s i o n = 1 . 7 . 9 . 5 ,   C u l t u r e = n e u t r a l ,   P u b l i c K e y T o k e n = n u l l "   o r d e r = " 1 "   k e y = " u n i t T y p e T y p e "   v a l u e = " C e n t i m e t e r s "   g r o u p = " S i z e "   g r o u p O r d e r = " - 1 "   i s G e n e r a t e d = " f a l s e " / >  
                             < p a r a m e t e r   i d = " 9 3 d 2 a e e 6 - 3 2 8 e - 4 0 8 3 - b 1 4 4 - 3 1 4 d 9 2 0 8 2 9 b 6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d 5 2 c 1 6 b 0 - 9 a 2 7 - 4 a 0 2 - 9 6 9 a - 6 6 0 f 2 0 0 6 2 b 5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0 e 1 9 f 8 8 e - 2 8 c e - 4 a 2 8 - 8 6 1 c - 3 e 2 a d 7 2 b 3 8 4 7 "   n a m e = " C 1   P a r t n e r N a m e "   a s s e m b l y = " I p h e l i o n . O u t l i n e . W o r d . d l l "   t y p e = " I p h e l i o n . O u t l i n e . W o r d . R e n d e r e r s . T e x t R e n d e r e r "   o r d e r = " 3 "   a c t i v e = " t r u e "   e n t i t y I d = " c 5 2 7 6 7 8 1 - 7 6 d 0 - 4 4 e e - 8 8 c 3 - 2 a 4 2 5 8 9 d 6 d 4 9 "   f i e l d I d = " 8 1 e 9 2 d 9 c - b 5 8 3 - 4 e 1 1 - a c a 5 - 6 4 2 d 8 c a e 8 1 5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E Q U A L ( { C 1 . S e l e c t e d V a l u e } , { L a b e l s . B e l g i u m } , { L a b e l s . P a r t n e r   B e l g i u m } , & # x A ; I F E Q U A L ( { C 1 . S e l e c t e d V a l u e } , { L a b e l s . C h i n a } , { L a b e l s . P a r t n e r   C h i n a } , & # x A ; I F E Q U A L ( { C 1 . S e l e c t e d V a l u e } , { L a b e l s . F r a n c e } , { L a b e l s . P a r t n e r   F r a n c e } , & # x A ; I F E Q U A L ( { C 1 . S e l e c t e d V a l u e } , { L a b e l s . G e r m a n y } , { L a b e l s . P a r t n e r   G e r m a n y } , & # x A ; I F E Q U A L ( { C 1 . S e l e c t e d V a l u e } , { L a b e l s . I n d i a } , { L a b e l s . P a r t n e r   I n d i a } , & # x A ; I F E Q U A L ( { C 1 . S e l e c t e d V a l u e } , { L a b e l s . I t a l y } , { L a b e l s . P a r t n e r   I t a l y } , & # x A ; I F E Q U A L ( { C 1 . S e l e c t e d V a l u e } , { L a b e l s . P o l a n d } , { L a b e l s . P a r t n e r   P o l a n d } , & # x A ; I F E Q U A L ( { C 1 . S e l e c t e d V a l u e } , { L a b e l s . S i n g a p o r e } , { L a b e l s . P a r t n e r   S i n g a p o r e } , & # x A ; I F E Q U A L ( { C 1 . S e l e c t e d V a l u e } , { L a b e l s . S p a i n } , { L a b e l s . P a r t n e r   S p a i n } , & # x A ; I F E Q U A L ( { C 1 . S e l e c t e d V a l u e } , { L a b e l s . S w e d e n } , { L a b e l s . P a r t n e r   S w e d e n } , & # x A ; I F E Q U A L ( { C 1 . S e l e c t e d V a l u e } , { L a b e l s . T h e   N e t h e r l a n d s } , { L a b e l s . P a r t n e r   N L } , & # x A ; I F E Q U A L ( { C 1 . S e l e c t e d V a l u e } , { L a b e l s . U K } , { L a b e l s . P a r t n e r   U K } , & # x A ; & # x A ; & # x A ; & # x A ; I F E Q U A L ( { C 1 . S e l e c t e d V a l u e } , { L a b e l s . U S   -   E a s t   C o a s t } , { L a b e l s . P a r t n e r   U S   -   E a s t   C o a s t } , { L a b e l s . P a r t n e r   U K } & # x A ; , t r u e ) , t r u e ) , t r u e ) , t r u e ) , t r u e ) , t r u e ) , t r u e ) , t r u e ) , t r u e ) , t r u e ) , t r u e ) , t r u e ) , t r u e )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8 0 8 c 6 a 0 - f 3 a b - 4 f 5 3 - 8 0 4 2 - 6 b 1 e 8 f e 6 2 a 1 5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3 4 1 0 e 8 f 7 - 8 4 b d - 4 d a c - b 4 e d - 0 3 7 2 e 3 c 4 d 0 4 2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b 8 e 4 1 0 e 9 - b c 3 4 - 4 5 8 6 - 9 c 1 e - 8 0 7 1 8 a 1 6 8 6 1 1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4 e e e 7 a a - e f 8 d - 4 b 3 1 - 8 1 7 d - f c c 2 e 1 9 f c 5 9 9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f e 9 9 0 a d 6 - 6 e 1 3 - 4 e c 3 - a 6 1 4 - 4 5 e f f f b b d 6 6 2 "   n a m e = " C 1   P a r t n e r P o s i t i o n "   a s s e m b l y = " I p h e l i o n . O u t l i n e . W o r d . d l l "   t y p e = " I p h e l i o n . O u t l i n e . W o r d . R e n d e r e r s . T e x t R e n d e r e r "   o r d e r = " 3 "   a c t i v e = " t r u e "   e n t i t y I d = " c 5 2 7 6 7 8 1 - 7 6 d 0 - 4 4 e e - 8 8 c 3 - 2 a 4 2 5 8 9 d 6 d 4 9 "   f i e l d I d = " 8 1 e 9 2 d 9 c - b 5 8 3 - 4 e 1 1 - a c a 5 - 6 4 2 d 8 c a e 8 1 5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E Q U A L ( { C 1 . S e l e c t e d V a l u e } , { L a b e l s . B e l g i u m } , { L a b e l s . P a r t n e r   B e l g i u m   p o s i t i o n } , & # x A ; I F E Q U A L ( { C 1 . S e l e c t e d V a l u e } , { L a b e l s . C h i n a } , { L a b e l s . P a r t n e r   C h i n a   p o s i t i o n } , & # x A ; I F E Q U A L ( { C 1 . S e l e c t e d V a l u e } , { L a b e l s . F r a n c e } , { L a b e l s . P a r t n e r   F r a n c e   p o s i t i o n } , & # x A ; I F E Q U A L ( { C 1 . S e l e c t e d V a l u e } , { L a b e l s . G e r m a n y } , { L a b e l s . P a r t n e r   G e r m a n y   p o s i t i o n } , & # x A ; I F E Q U A L ( { C 1 . S e l e c t e d V a l u e } , { L a b e l s . I n d i a } , { L a b e l s . P a r t n e r   I n d i a   p o s i t i o n } , & # x A ; I F E Q U A L ( { C 1 . S e l e c t e d V a l u e } , { L a b e l s . I t a l y } , { L a b e l s . P a r t n e r   I t a l y   p o s i t i o n } , & # x A ; I F E Q U A L ( { C 1 . S e l e c t e d V a l u e } , { L a b e l s . S i n g a p o r e } , { L a b e l s . P a r t n e r   S i n g a p o r e   p o s i t i o n } , & # x A ; I F E Q U A L ( { C 1 . S e l e c t e d V a l u e } , { L a b e l s . S p a i n } , { L a b e l s . P a r t n e r   S p a i n   p o s i t i o n } , & # x A ; I F E Q U A L ( { C 1 . S e l e c t e d V a l u e } , { L a b e l s . S w e d e n } , { L a b e l s . P a r t n e r   S w e d e n   p o s i t i o n } , & # x A ; I F E Q U A L ( { C 1 . S e l e c t e d V a l u e } , { L a b e l s . P o l a n d } , { L a b e l s . P a r t n e r   P o l a n d   p o s i t i o n } , & # x A ; I F E Q U A L ( { C 1 . S e l e c t e d V a l u e } , { L a b e l s . T h e   N e t h e r l a n d s } , { L a b e l s . P a r t n e r   N L   p o s i t i o n } , & # x A ; I F E Q U A L ( { C 1 . S e l e c t e d V a l u e } , { L a b e l s . U K } , { L a b e l s . P a r t n e r   U K   p o s i t i o n } , & # x A ; I F E Q U A L ( { C 1 . S e l e c t e d V a l u e } , { L a b e l s . U S   -   E a s t   C o a s t } , { L a b e l s . P a r t n e r   U S   -   E a s t   C o a s t   p o s i t i o n } , { L a b e l s . P a r t n e r   U K } & # x A ; , t r u e ) , t r u e ) , t r u e ) , t r u e ) , t r u e ) , t r u e ) , t r u e ) , t r u e ) , t r u e ) , t r u e ) , t r u e ) , t r u e ) , t r u e )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7 f c 9 3 2 e 2 - 8 a a f - 4 7 b 1 - b 3 6 7 - 1 9 f 6 8 9 d 2 4 5 5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d a 7 b e a f - 2 5 2 0 - 4 c 7 2 - a 3 9 b - c c 6 6 9 9 9 2 b 8 2 8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2 2 b 0 4 e 8 0 - 3 0 3 5 - 4 b 2 2 - 9 8 c 7 - d 3 e 8 5 9 8 4 8 d 9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5 a 1 c b 1 1 b - e 5 f 4 - 4 8 4 6 - 8 f 7 5 - e 5 5 4 1 5 f 9 5 6 6 3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e b 4 a 0 1 1 c - 7 3 9 0 - 4 c e c - b 9 7 a - 5 e c e 0 d 1 4 4 0 3 7 "   n a m e = " C 1   P a r t n e r T e l e p h o n e "   a s s e m b l y = " I p h e l i o n . O u t l i n e . W o r d . d l l "   t y p e = " I p h e l i o n . O u t l i n e . W o r d . R e n d e r e r s . T e x t R e n d e r e r "   o r d e r = " 3 "   a c t i v e = " t r u e "   e n t i t y I d = " c 5 2 7 6 7 8 1 - 7 6 d 0 - 4 4 e e - 8 8 c 3 - 2 a 4 2 5 8 9 d 6 d 4 9 "   f i e l d I d = " 8 1 e 9 2 d 9 c - b 5 8 3 - 4 e 1 1 - a c a 5 - 6 4 2 d 8 c a e 8 1 5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E Q U A L ( { C 1 . S e l e c t e d V a l u e } , { L a b e l s . B e l g i u m } , { L a b e l s . P a r t n e r   B e l g i u m   t e l e p h o n e } , & # x A ; I F E Q U A L ( { C 1 . S e l e c t e d V a l u e } , { L a b e l s . C h i n a } , { L a b e l s . P a r t n e r   C h i n a   t e l e p h o n e } , & # x A ; I F E Q U A L ( { C 1 . S e l e c t e d V a l u e } , { L a b e l s . F r a n c e } , { L a b e l s . P a r t n e r   F r a n c e   t e l e p h o n e } , & # x A ; I F E Q U A L ( { C 1 . S e l e c t e d V a l u e } , { L a b e l s . G e r m a n y } , { L a b e l s . P a r t n e r   G e r m a n y   t e l e p h o n e } , & # x A ; I F E Q U A L ( { C 1 . S e l e c t e d V a l u e } , { L a b e l s . I n d i a } , { L a b e l s . P a r t n e r   I n d i a   t e l e p h o n e } , & # x A ; I F E Q U A L ( { C 1 . S e l e c t e d V a l u e } , { L a b e l s . I t a l y } , { L a b e l s . P a r t n e r   I t a l y   t e l e p h o n e } , & # x A ; I F E Q U A L ( { C 1 . S e l e c t e d V a l u e } , { L a b e l s . P o l a n d } , { L a b e l s . P a r t n e r   P o l a n d   t e l e p h o n e } , & # x A ; I F E Q U A L ( { C 1 . S e l e c t e d V a l u e } , { L a b e l s . S i n g a p o r e } , { L a b e l s . P a r t n e r   S i n g a p o r e   t e l e p h o n e } , & # x A ; I F E Q U A L ( { C 1 . S e l e c t e d V a l u e } , { L a b e l s . S p a i n } , { L a b e l s . P a r t n e r   S p a i n   t e l e p h o n e } , & # x A ; I F E Q U A L ( { C 1 . S e l e c t e d V a l u e } , { L a b e l s . S w e d e n } , { L a b e l s . P a r t n e r   S w e d e n   t e l e p h o n e } , & # x A ; I F E Q U A L ( { C 1 . S e l e c t e d V a l u e } , { L a b e l s . T h e   N e t h e r l a n d s } , { L a b e l s . P a r t n e r   N L   t e l e p h o n e } , & # x A ; I F E Q U A L ( { C 1 . S e l e c t e d V a l u e } , { L a b e l s . U K } , { L a b e l s . P a r t n e r   U K   t e l e p h o n e } , & # x A ; I F E Q U A L ( { C 1 . S e l e c t e d V a l u e } , { L a b e l s . U S   -   E a s t   C o a s t } , { L a b e l s . P a r t n e r   U S   -   E a s t   C o a s t   t e l e p h o n e } , { L a b e l s . P a r t n e r   U K } & # x A ; , t r u e ) , t r u e ) , t r u e ) , t r u e ) , t r u e ) , t r u e ) , t r u e ) , t r u e ) , t r u e ) , t r u e ) , t r u e ) , t r u e ) , t r u e )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a 8 9 4 b c 4 a - 8 6 9 5 - 4 a 4 1 - 8 6 a 0 - d 5 5 c 1 6 b 9 a 4 a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7 6 5 c 5 1 0 9 - 3 d 8 a - 4 0 1 2 - 9 2 4 b - 1 e 6 c b 7 5 a 5 8 3 5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5 6 9 8 e 5 4 - 1 7 c f - 4 8 e 6 - b 8 b 0 - d 8 4 3 a a 7 d 9 d a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b 8 0 a 9 5 3 1 - 0 1 6 9 - 4 8 e b - a a 3 8 - 4 e b 5 4 d a f 5 0 2 2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c 0 7 9 a 4 b 1 - f 3 c d - 4 c 3 6 - b 6 9 6 - b b 3 c 7 8 8 5 9 7 9 0 "   n a m e = " C 1   P a r t n e r E m a i l "   a s s e m b l y = " I p h e l i o n . O u t l i n e . W o r d . d l l "   t y p e = " I p h e l i o n . O u t l i n e . W o r d . R e n d e r e r s . T e x t R e n d e r e r "   o r d e r = " 3 "   a c t i v e = " t r u e "   e n t i t y I d = " c 5 2 7 6 7 8 1 - 7 6 d 0 - 4 4 e e - 8 8 c 3 - 2 a 4 2 5 8 9 d 6 d 4 9 "   f i e l d I d = " 8 1 e 9 2 d 9 c - b 5 8 3 - 4 e 1 1 - a c a 5 - 6 4 2 d 8 c a e 8 1 5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E Q U A L ( { C 1 . S e l e c t e d V a l u e } , { L a b e l s . B e l g i u m } , { L a b e l s . P a r t n e r   B e l g i u m   E m a i l } , & # x A ; I F E Q U A L ( { C 1 . S e l e c t e d V a l u e } , { L a b e l s . C h i n a } , { L a b e l s . P a r t n e r   C h i n a   E m a i l } , & # x A ; I F E Q U A L ( { C 1 . S e l e c t e d V a l u e } , { L a b e l s . F r a n c e } , { L a b e l s . P a r t n e r   F r a n c e   E m a i l } , & # x A ; I F E Q U A L ( { C 1 . S e l e c t e d V a l u e } , { L a b e l s . G e r m a n y } , { L a b e l s . P a r t n e r   G e r m a n y   E m a i l } , & # x A ; I F E Q U A L ( { C 1 . S e l e c t e d V a l u e } , { L a b e l s . I n d i a } , { L a b e l s . P a r t n e r   I n d i a   E m a i l } , & # x A ; I F E Q U A L ( { C 1 . S e l e c t e d V a l u e } , { L a b e l s . I t a l y } , { L a b e l s . P a r t n e r   I t a l y   E m a i l } , & # x A ; I F E Q U A L ( { C 1 . S e l e c t e d V a l u e } , { L a b e l s . P o l a n d } , { L a b e l s . P a r t n e r   P o l a n d   E m a i l } , & # x A ; I F E Q U A L ( { C 1 . S e l e c t e d V a l u e } , { L a b e l s . S i n g a p o r e } , { L a b e l s . P a r t n e r   S i n g a p o r e   E m a i l } , & # x A ; I F E Q U A L ( { C 1 . S e l e c t e d V a l u e } , { L a b e l s . S p a i n } , { L a b e l s . P a r t n e r   S p a i n   E m a i l } , & # x A ; I F E Q U A L ( { C 1 . S e l e c t e d V a l u e } , { L a b e l s . S w e d e n } , { L a b e l s . P a r t n e r   S w e d e n   E m a i l } , & # x A ; I F E Q U A L ( { C 1 . S e l e c t e d V a l u e } , { L a b e l s . T h e   N e t h e r l a n d s } , { L a b e l s . P a r t n e r   N L   E m a i l } , & # x A ; I F E Q U A L ( { C 1 . S e l e c t e d V a l u e } , { L a b e l s . U K } , { L a b e l s . P a r t n e r   U K   E m a i l } , & # x A ; I F E Q U A L ( { C 1 . S e l e c t e d V a l u e } , { L a b e l s . U S   -   E a s t   C o a s t } , { L a b e l s . P a r t n e r   U S   -   E a s t   C o a s t   E m a i l } , { L a b e l s . P a r t n e r   U K } & # x A ; , t r u e ) , t r u e ) , t r u e ) , t r u e ) , t r u e ) , t r u e ) , t r u e ) , t r u e ) , t r u e ) , t r u e ) , t r u e ) , t r u e ) , t r u e )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5 e c 5 c 6 9 a - b c 7 2 - 4 1 e 0 - 8 7 3 3 - 0 1 5 8 f 2 4 0 2 9 3 9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8 e b 9 7 a 1 3 - 0 c 2 e - 4 1 6 a - a 9 5 c - b 7 9 1 e 9 5 9 8 8 6 2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1 a 4 c 9 0 3 6 - 3 a b c - 4 d 8 a - a 0 c 4 - 7 c 8 1 e 9 9 a c 5 e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d 3 2 5 8 d 7 - 1 6 c c - 4 c 6 b - b a 5 e - 8 3 f e e f c e 9 7 6 0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6 6 b 9 8 5 4 8 - 2 4 7 f - 4 2 b 2 - b 6 1 1 - 6 0 e 6 2 b b 9 e 2 d 1 "   n a m e = " L a b e l s . C o u n t r y   O v e r v i e w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7 7 f 5 6 d 0 6 - 4 9 9 e - 4 8 d 1 - a 1 9 6 - 1 9 b 6 3 e 7 1 6 7 b 4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b 3 1 4 4 c f 5 - 4 d 2 0 - 4 6 5 7 - a 2 e 9 - e 9 b 6 9 6 8 5 b 4 8 7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9 8 4 e e e 0 - 7 8 9 d - 4 2 2 f - 8 e 5 2 - 9 8 d 0 e f 2 a 0 f 7 a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5 f f a d 5 2 4 - f 5 f 0 - 4 c 5 b - a 5 b e - c 7 3 f 2 6 9 f 5 d 0 9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2 e f 6 e c 5 7 - 1 d 2 2 - 4 0 1 f - b b b 1 - 8 b c 4 a a 8 2 4 6 7 5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9 a 7 3 c 4 9 c - a 9 6 c - 4 b 1 5 - b 4 2 4 - 3 1 1 7 8 1 4 4 4 f 9 7 "   n a m e = " L a b e l s . o v e r v i e w   c o u n t r y   n a m e   B e l g i u m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2 9 f 3 e b 8 4 - 0 d 5 6 - 4 a 0 8 - b 4 5 7 - 1 c 4 c 2 d d 7 a 0 f e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E Q U A L ( { C 1 . S e l e c t e d V a l u e } , { L a b e l s . B e l g i u m } , { L a b e l s . o v e r v i e w   c o u n t r y   n a m e   B e l g i u m } , & # x A ; I F E Q U A L ( { C 1 . S e l e c t e d V a l u e } , { L a b e l s . C h i n a } , { L a b e l s . o v e r v i e w   c o u n t r y   n a m e   C h i n a } , & # x A ; I F E Q U A L ( { C 1 . S e l e c t e d V a l u e } , { L a b e l s . F r a n c e } , { L a b e l s . o v e r v i e w   c o u n t r y   n a m e   F r a n c e } , & # x A ; I F E Q U A L ( { C 1 . S e l e c t e d V a l u e } , { L a b e l s . G e r m a n y } , { L a b e l s . o v e r v i e w   c o u n t r y   n a m e   G e r m a n y } , & # x A ; I F E Q U A L ( { C 1 . S e l e c t e d V a l u e } , { L a b e l s . I n d i a } , { L a b e l s . o v e r v i e w   c o u n t r y   n a m e   I n d i a } , & # x A ; I F E Q U A L ( { C 1 . S e l e c t e d V a l u e } , { L a b e l s . I t a l y } , { L a b e l s . o v e r v i e w   c o u n t r y   n a m e   I t a l y } , & # x A ; I F E Q U A L ( { C 1 . S e l e c t e d V a l u e } , { L a b e l s . P o l a n d } , { L a b e l s . o v e r v i e w   c o u n t r y   n a m e   P o l a n d } , & # x A ; I F E Q U A L ( { C 1 . S e l e c t e d V a l u e } , { L a b e l s . S i n g a p o r e } , { L a b e l s . o v e r v i e w   c o u n t r y   n a m e   S i n g a p o r e } , & # x A ; I F E Q U A L ( { C 1 . S e l e c t e d V a l u e } , { L a b e l s . S p a i n } , { L a b e l s . o v e r v i e w   c o u n t r y   n a m e   S p a i n } , & # x A ; I F E Q U A L ( { C 1 . S e l e c t e d V a l u e } , { L a b e l s . S w e d e n } , { L a b e l s . o v e r v i e w   c o u n t r y   n a m e   S w e d e n } , & # x A ; I F E Q U A L ( { C 1 . S e l e c t e d V a l u e } , { L a b e l s . T h e   N e t h e r l a n d s } , { L a b e l s . o v e r v i e w   c o u n t r y   n a m e   N L } , & # x A ; I F E Q U A L ( { C 1 . S e l e c t e d V a l u e } , { L a b e l s . U K } , { L a b e l s . o v e r v i e w   c o u n t r y   n a m e   U K } , & # x A ; I F E Q U A L ( { C 1 . S e l e c t e d V a l u e } , { L a b e l s . U S   -   E a s t   C o a s t } , { l a b e l s . o v e r v i e w   c o u n t r y   n a m e   E a s t   C o a s t } , & q u o t ; & q u o t ; & # x A ; , t r u e ) , t r u e ) , t r u e ) , t r u e ) , t r u e ) , t r u e ) , t r u e ) , t r u e ) , t r u e ) , t r u e ) , t r u e ) , t r u e ) , t r u e )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c 8 9 2 4 3 1 1 - 6 0 c 2 - 4 c 4 3 - b 1 8 8 - c b a 8 6 c e 9 7 d c 6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5 7 4 1 e c b d - 7 c 7 2 - 4 7 4 0 - a 5 c 4 - 7 1 1 7 3 8 b 6 9 d 6 b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9 2 3 8 5 2 9 b - 8 e 3 4 - 4 d f f - 8 d 8 b - d b b 1 a 9 0 1 6 9 8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7 6 d 0 a e b b - c 4 7 6 - 4 8 2 e - b 2 b 8 - 2 e 6 b a a e f c a 2 d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d f c 9 4 c e a - d 9 e f - 4 a a a - 8 2 a 4 - 7 c 2 d c 5 8 c a 6 c 1 "   n a m e = " L a b e l s . o v e r v i e w   i n f o   B e l g i u m "   a s s e m b l y = " I p h e l i o n . O u t l i n e . P o w e r P o i n t . D L L "   t y p e = " I p h e l i o n . O u t l i n e . P o w e r P o i n t . R e n d e r e r s . X m l F o r m a t t e d T e x t R e n d e r e r "   o r d e r = " 2 "   a c t i v e = " t r u e "   e n t i t y I d = " f 9 5 d c 5 f a - 6 e 9 d - 4 b e 9 - 9 d 2 3 - e 0 a d a 2 0 d 8 4 3 8 "   f i e l d I d = " d 4 b 5 9 0 2 8 - 2 8 5 e - 4 f 7 4 - b f 4 c - 8 d 4 1 3 4 f 4 9 4 e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E Q U A L ( { C 1 . S e l e c t e d V a l u e } , { L a b e l s . B e l g i u m } , { l a b e l s . o v e r v i e w   i n f o   B e l g i u m }   & a m p ;   C H A R ( 1 0 )   & a m p ;   & q u o t ; & l t ; b & g t ; & q u o t ;   & a m p ;   { l a b e l s . s e c t o r   f o c u s }   & a m p ;   & q u o t ; & l t ; / b & g t ; & q u o t ;   & a m p ;   C H A R ( 1 0 )   & a m p ;   { L a b e l s . o v e r v i e w   f o c u s   B e l g i u m }   & a m p ;   C H A R ( 1 0 )   & a m p ;   & q u o t ; & l t ; b & g t ; & q u o t ;   & a m p ;   { L a b e l s . s e r v i c e   c a p a b i l i t i e s }   & a m p ;   & q u o t ; & l t ; / b & g t ; & q u o t ;   & a m p ;   C H A R ( 1 0 )   & a m p ;   { L a b e l s . o v e r v i e w   c a p a b i l i t i e s   B e g l i u m } , & # x A ; I F E Q U A L ( { C 1 . S e l e c t e d V a l u e } , { L a b e l s . C h i n a } , { l a b e l s . o v e r v i e w   i n f o   C h i n a }   & a m p ;   C H A R ( 1 0 )   & a m p ;   & q u o t ; & l t ; b & g t ; & q u o t ;   & a m p ;   { l a b e l s . s e c t o r   f o c u s }   & a m p ;   & q u o t ; & l t ; / b & g t ; & q u o t ;   & a m p ;   C H A R ( 1 0 )   & a m p ;   { L a b e l s . o v e r v i e w   f o c u s   C h i n a }   & a m p ;   C H A R ( 1 0 )   & a m p ;   & q u o t ; & l t ; b & g t ; & q u o t ;   & a m p ;   { L a b e l s . s e r v i c e   c a p a b i l i t i e s }   & a m p ;   & q u o t ; & l t ; / b & g t ; & q u o t ;   & a m p ;   C H A R ( 1 0 )   & a m p ;   { L a b e l s . o v e r v i e w   c a p a b i l i t i e s   C h i n a } , & # x A ; I F E Q U A L ( { C 1 . S e l e c t e d V a l u e } , { L a b e l s . F r a n c e } , { l a b e l s . o v e r v i e w   i n f o   F r a n c e }   & a m p ;   C H A R ( 1 0 )   & a m p ;   & q u o t ; & l t ; b & g t ; & q u o t ;   & a m p ;   { l a b e l s . s e c t o r   f o c u s }   & a m p ;   & q u o t ; & l t ; / b & g t ; & q u o t ;   & a m p ;   C H A R ( 1 0 )   & a m p ;   { L a b e l s . o v e r v i e w   f o c u s   F r a n c e }   & a m p ;   C H A R ( 1 0 )   & a m p ;   & q u o t ; & l t ; b & g t ; & q u o t ;   & a m p ;   { L a b e l s . s e r v i c e   c a p a b i l i t i e s }   & a m p ;   & q u o t ; & l t ; / b & g t ; & q u o t ;   & a m p ;   C H A R ( 1 0 )   & a m p ;   { L a b e l s . o v e r v i e w   c a p a b i l i t i e s   F r a n c e } , & # x A ; I F E Q U A L ( { C 1 . S e l e c t e d V a l u e } , { L a b e l s . G e r m a n y } , { l a b e l s . o v e r v i e w   i n f o   G e r m a n y }   & a m p ;   C H A R ( 1 0 )   & a m p ;   & q u o t ; & l t ; b & g t ; & q u o t ;   & a m p ;   { l a b e l s . s e c t o r   f o c u s }   & a m p ;   & q u o t ; & l t ; / b & g t ; & q u o t ;   & a m p ;   C H A R ( 1 0 )   & a m p ;   { L a b e l s . o v e r v i e w   f o c u s   G e r m a n y }   & a m p ;   C H A R ( 1 0 )   & a m p ;   & q u o t ; & l t ; b & g t ; & q u o t ;   & a m p ;   { L a b e l s . s e r v i c e   c a p a b i l i t i e s }   & a m p ;   & q u o t ; & l t ; / b & g t ; & q u o t ;   & a m p ;   C H A R ( 1 0 )   & a m p ;   { L a b e l s . o v e r v i e w   c a p a b i l i t i e s   G e r m a n y } , & # x A ; I F E Q U A L ( { C 1 . S e l e c t e d V a l u e } , { L a b e l s . I t a l y } , { l a b e l s . o v e r v i e w   i n f o   I t a l y }   & a m p ;   C H A R ( 1 0 )   & a m p ;   & q u o t ; & l t ; b & g t ; & q u o t ;   & a m p ;   { l a b e l s . s e c t o r   f o c u s }   & a m p ;   & q u o t ; & l t ; / b & g t ; & q u o t ;   & a m p ;   C H A R ( 1 0 )   & a m p ;   { L a b e l s . o v e r v i e w   f o c u s   I t a l y }   & a m p ;   C H A R ( 1 0 )   & a m p ;   & q u o t ; & l t ; b & g t ; & q u o t ;   & a m p ;   { L a b e l s . s e r v i c e   c a p a b i l i t i e s }   & a m p ;   & q u o t ; & l t ; / b & g t ; & q u o t ;   & a m p ;   C H A R ( 1 0 )   & a m p ;   { L a b e l s . o v e r v i e w   c a p a b i l i t i e s   I t a l y } , & # x A ; I F E Q U A L ( { C 1 . S e l e c t e d V a l u e } , { L a b e l s . P o l a n d } , { l a b e l s . o v e r v i e w   i n f o   P o l a n d }   & a m p ;   C H A R ( 1 0 )   & a m p ;   & q u o t ; & l t ; b & g t ; & q u o t ;   & a m p ;   { l a b e l s . s e c t o r   f o c u s }   & a m p ;   & q u o t ; & l t ; / b & g t ; & q u o t ;   & a m p ;   C H A R ( 1 0 )   & a m p ;   { L a b e l s . o v e r v i e w   f o c u s   P o l a n d }   & a m p ;   C H A R ( 1 0 )   & a m p ;   & q u o t ; & l t ; b & g t ; & q u o t ;   & a m p ;   { L a b e l s . s e r v i c e   c a p a b i l i t i e s }   & a m p ;   & q u o t ; & l t ; / b & g t ; & q u o t ;   & a m p ;   C H A R ( 1 0 )   & a m p ;   { L a b e l s . o v e r v i e w   c a p a b i l i t i e s   P o l a n d } , & # x A ; I F E Q U A L ( { C 1 . S e l e c t e d V a l u e } , { L a b e l s . I n d i a } , { l a b e l s . o v e r v i e w   i n f o   I n d i a }   & a m p ;   C H A R ( 1 0 )   & a m p ;   & q u o t ; & l t ; b & g t ; & q u o t ;   & a m p ;   { l a b e l s . s e c t o r   f o c u s }   & a m p ;   & q u o t ; & l t ; / b & g t ; & q u o t ;   & a m p ;   C H A R ( 1 0 )   & a m p ;   { L a b e l s . o v e r v i e w   f o c u s   I n d i a }   & a m p ;   C H A R ( 1 0 )   & a m p ;   & q u o t ; & l t ; b & g t ; & q u o t ;   & a m p ;   { L a b e l s . s e r v i c e   c a p a b i l i t i e s }   & a m p ;   & q u o t ; & l t ; / b & g t ; & q u o t ;   & a m p ;   C H A R ( 1 0 )   & a m p ;   { L a b e l s . o v e r v i e w   c a p a b i l i t i e s   I n d i a } , & # x A ; I F E Q U A L ( { C 1 . S e l e c t e d V a l u e } , { L a b e l s . S i n g a p o r e } , { l a b e l s . o v e r v i e w   i n f o   S i n g a p o r e }   & a m p ;   C H A R ( 1 0 )   & a m p ;   & q u o t ; & l t ; b & g t ; & q u o t ;   & a m p ;   { l a b e l s . s e c t o r   f o c u s }   & a m p ;   & q u o t ; & l t ; / b & g t ; & q u o t ;   & a m p ;   C H A R ( 1 0 )   & a m p ;   { L a b e l s . o v e r v i e w   f o c u s   S i n g a p o r e }   & a m p ;   C H A R ( 1 0 )   & a m p ;   & q u o t ; & l t ; b & g t ; & q u o t ;   & a m p ;   { L a b e l s . s e r v i c e   c a p a b i l i t i e s }   & a m p ;   & q u o t ; & l t ; / b & g t ; & q u o t ;   & a m p ;   C H A R ( 1 0 )   & a m p ;   { L a b e l s . o v e r v i e w   c a p a b i l i t i e s   S i n g a p o r e } , & # x A ; I F E Q U A L ( { C 1 . S e l e c t e d V a l u e } , { L a b e l s . S p a i n } , { l a b e l s . o v e r v i e w   i n f o   S p a i n }   & a m p ;   C H A R ( 1 0 )   & a m p ;   & q u o t ; & l t ; b & g t ; & q u o t ;   & a m p ;   { l a b e l s . s e c t o r   f o c u s }   & a m p ;   & q u o t ; & l t ; / b & g t ; & q u o t ;   & a m p ;   C H A R ( 1 0 )   & a m p ;   { L a b e l s . o v e r v i e w   f o c u s   S p a i n }   & a m p ;   C H A R ( 1 0 )   & a m p ;   & q u o t ; & l t ; b & g t ; & q u o t ;   & a m p ;   { L a b e l s . s e r v i c e   c a p a b i l i t i e s }   & a m p ;   & q u o t ; & l t ; / b & g t ; & q u o t ;   & a m p ;   C H A R ( 1 0 )   & a m p ;   { L a b e l s . o v e r v i e w   c a p a b i l i t i e s   S p a i n } , & # x A ; I F E Q U A L ( { C 1 . S e l e c t e d V a l u e } , { L a b e l s . S w e d e n } , { l a b e l s . o v e r v i e w   i n f o   S w e d e n }   & a m p ;   C H A R ( 1 0 )   & a m p ;   & q u o t ; & l t ; b & g t ; & q u o t ;   & a m p ;   { l a b e l s . s e c t o r   f o c u s }   & a m p ;   & q u o t ; & l t ; / b & g t ; & q u o t ;   & a m p ;   C H A R ( 1 0 )   & a m p ;   { L a b e l s . o v e r v i e w   f o c u s   S w e d e n }   & a m p ;   C H A R ( 1 0 )   & a m p ;   & q u o t ; & l t ; b & g t ; & q u o t ;   & a m p ;   { L a b e l s . s e r v i c e   c a p a b i l i t i e s }   & a m p ;   & q u o t ; & l t ; / b & g t ; & q u o t ;   & a m p ;   C H A R ( 1 0 )   & a m p ;   { L a b e l s . o v e r v i e w   c a p a b i l i t i e s   S w e d e n } , & # x A ; I F E Q U A L ( { C 1 . S e l e c t e d V a l u e } , { L a b e l s . T h e   N e t h e r l a n d s } , { l a b e l s . o v e r v i e w   i n f o   N L }   & a m p ;   C H A R ( 1 0 )   & a m p ;   & q u o t ; & l t ; b & g t ; & q u o t ;   & a m p ;   { l a b e l s . s e c t o r   f o c u s }   & a m p ;   & q u o t ; & l t ; / b & g t ; & q u o t ;   & a m p ;   C H A R ( 1 0 )   & a m p ;   { L a b e l s . o v e r v i e w   f o c u s   N L }   & a m p ;   C H A R ( 1 0 )   & a m p ;   & q u o t ; & l t ; b & g t ; & q u o t ;   & a m p ;   { L a b e l s . s e r v i c e   c a p a b i l i t i e s }   & a m p ;   & q u o t ; & l t ; / b & g t ; & q u o t ;   & a m p ;   C H A R ( 1 0 )   & a m p ;   { L a b e l s . o v e r v i e w   c a p a b i l i t i e s   N L } , & # x A ; I F E Q U A L ( { C 1 . S e l e c t e d V a l u e } , { L a b e l s . U K } , { l a b e l s . o v e r v i e w   i n f o   U K }   & a m p ;   C H A R ( 1 0 )   & a m p ;   & q u o t ; & l t ; b & g t ; & q u o t ;   & a m p ;   { l a b e l s . s e c t o r   f o c u s }   & a m p ;   & q u o t ; & l t ; / b & g t ; & q u o t ;   & a m p ;   C H A R ( 1 0 )   & a m p ;   { L a b e l s . o v e r v i e w   f o c u s   U K }   & a m p ;   C H A R ( 1 0 )   & a m p ;   & q u o t ; & l t ; b & g t ; & q u o t ;   & a m p ;   { L a b e l s . s e r v i c e   c a p a b i l i t i e s }   & a m p ;   & q u o t ; & l t ; / b & g t ; & q u o t ;   & a m p ;   C H A R ( 1 0 )   & a m p ;   { L a b e l s . o v e r v i e w   c a p a b i l i t i e s   U K } , & # x A ; I F E Q U A L ( { C 1 . S e l e c t e d V a l u e } , { L a b e l s . U S   -   E a s t   C o a s t } ,   { l a b e l s . o v e r v i e w   i n f o   E a s t   C o a s t }   & a m p ;   C H A R ( 1 0 )   & a m p ;   & q u o t ; & l t ; b & g t ; & q u o t ;   & a m p ;   { l a b e l s . s e c t o r   f o c u s }   & a m p ;   & q u o t ; & l t ; / b & g t ; & q u o t ;   & a m p ;   C H A R ( 1 0 )   & a m p ;   { L a b e l s . o v e r v i e w   f o c u s   e a s t   c o a s t }   & a m p ;   C H A R ( 1 0 )   & a m p ;   & q u o t ; & l t ; b & g t ; & q u o t ;   & a m p ;   { L a b e l s . s e r v i c e   c a p a b i l i t i e s }   & a m p ;   & q u o t ; & l t ; / b & g t ; & q u o t ;   & a m p ;   C H A R ( 1 0 )   & a m p ;   { L a b e l s . o v e r v i e w   c a p a b i l i t i e s   e a s t   c o a s t } , & # x A ; & q u o t ; & q u o t ; & # x A ; , t r u e ) , t r u e ) , t r u e ) , t r u e ) , t r u e ) , t r u e ) , t r u e ) , t r u e ) , t r u e ) , t r u e ) , t r u e ) , t r u e ) , t r u e ) & # x A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9 c a 3 0 1 1 e - 0 e 0 4 - 4 6 4 c - b 2 f 2 - a 5 3 e f a 6 0 d 9 7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b 2 e f 6 3 a 2 - a 3 4 0 - 4 a 4 d - 8 6 5 f - d 3 8 3 b 4 a f 2 5 1 1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b 9 a 4 f 4 8 d - a 8 1 8 - 4 9 e 8 - b 8 1 8 - e 7 a c 5 2 d f b e d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a 4 1 f 8 5 6 6 - 1 2 5 e - 4 2 d f - b f d a - 6 c f 3 d e 2 c b 2 e 6 "   n a m e = " K e y   c l i e n t s "   a s s e m b l y = " I p h e l i o n . O u t l i n e . P o w e r P o i n t . D L L "   t y p e = " I p h e l i o n . O u t l i n e . P o w e r P o i n t . R e n d e r e r s . T e x t R e n d e r e r "   o r d e r = " 2 "   a c t i v e = " t r u e "   e n t i t y I d = " f 9 5 d c 5 f a - 6 e 9 d - 4 b e 9 - 9 d 2 3 - e 0 a d a 2 0 d 8 4 3 8 "   f i e l d I d = " 9 f 4 b f 1 e c - f 7 c 9 - 4 5 e f - a c 5 8 - 2 d 5 4 c 5 4 6 b 2 b 1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b d 8 8 e 8 5 - e 0 e 5 - 4 d 0 0 - 8 4 b 8 - f 4 d 1 c a 4 7 b f e 6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e 2 a e 4 0 0 f - 4 5 b 1 - 4 a d 1 - a d 6 f - 8 3 c c 9 6 9 f c c f 2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e 5 0 5 c 2 d 6 - 4 1 a b - 4 b 3 8 - b 9 0 c - 8 5 4 0 d 7 9 c e 4 b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4 1 a 3 8 3 6 e - 5 b 4 3 - 4 d e a - a e a b - e 0 b 4 c 4 6 b 0 9 e d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1 4 e 1 0 6 e a - f f f 3 - 4 1 3 4 - 8 5 a 7 - 9 a d f b 4 8 a b d 9 5 "   n a m e = " c l i e n t   l i s t "   a s s e m b l y = " I p h e l i o n . O u t l i n e . P o w e r P o i n t . D L L "   t y p e = " I p h e l i o n . O u t l i n e . P o w e r P o i n t . R e n d e r e r s . T e x t R e n d e r e r "   o r d e r = " 2 "   a c t i v e = " t r u e "   e n t i t y I d = " f 9 5 d c 5 f a - 6 e 9 d - 4 b e 9 - 9 d 2 3 - e 0 a d a 2 0 d 8 4 3 8 "   f i e l d I d = " 4 a f f a 6 f 3 - 9 9 b 0 - 4 6 5 b - b 1 9 3 - 7 2 4 7 b 6 d 6 d a 0 4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E Q U A L ( { C 1 . S e l e c t e d V a l u e } , { L a b e l s . B e l g i u m } , { L a b e l s . o v e r v i e w   c l i e n t s   B e l g i u m } , & # x A ; I F E Q U A L ( { C 1 . S e l e c t e d V a l u e } , { L a b e l s . C h i n a } , { L a b e l s . o v e r v i e w   c l i e n t s   C h i n a } , & # x A ; I F E Q U A L ( { C 1 . S e l e c t e d V a l u e } , { L a b e l s . F r a n c e } , { L a b e l s . o v e r v i e w   c l i e n t s   F r a n c e } , & # x A ; I F E Q U A L ( { C 1 . S e l e c t e d V a l u e } , { L a b e l s . G e r m a n y } , { L a b e l s . o v e r v i e w   c l i e n t s   G e r m a n y } , & # x A ; I F E Q U A L ( { C 1 . S e l e c t e d V a l u e } , { L a b e l s . I n d i a } , { L a b e l s . o v e r v i e w   c l i e n t s   I n d i a } , & # x A ; I F E Q U A L ( { C 1 . S e l e c t e d V a l u e } , { L a b e l s . I t a l y } , { L a b e l s . o v e r v i e w   c l i e n t s   I t a l y } , & # x A ; I F E Q U A L ( { C 1 . S e l e c t e d V a l u e } , { L a b e l s . P o l a n d } , { L a b e l s . o v e r v i e w   c l i e n t s   P o l a n d } , & # x A ; I F E Q U A L ( { C 1 . S e l e c t e d V a l u e } , { L a b e l s . S i n g a p o r e } , { L a b e l s . o v e r v i e w   c l i e n t s   S i n g a p o r e } , & # x A ; I F E Q U A L ( { C 1 . S e l e c t e d V a l u e } , { L a b e l s . S p a i n } , { L a b e l s . o v e r v i e w   c l i e n t s   S p a i n } , & # x A ; I F E Q U A L ( { C 1 . S e l e c t e d V a l u e } , { L a b e l s . S w e d e n } , { L a b e l s . o v e r v i e w   c l i e n t s   S w e d e n } , & # x A ; I F E Q U A L ( { C 1 . S e l e c t e d V a l u e } , { L a b e l s . T h e   N e t h e r l a n d s } , { L a b e l s . o v e r v i e w   c l i e n t s   N L } , & # x A ; I F E Q U A L ( { C 1 . S e l e c t e d V a l u e } , { L a b e l s . U K } , { L a b e l s . o v e r v i e w   c l i e n t s   U K } , & # x A ; I F E Q U A L ( { C 1 . S e l e c t e d V a l u e } , { L a b e l s . U S   -   E a s t   C o a s t } , { l a b e l s . o v e r v i e w   c l i e n t s   E a s t   C o a s t } , & q u o t ; & q u o t ; & # x A ; , t r u e ) , t r u e ) , t r u e ) , t r u e ) , t r u e ) , t r u e ) , t r u e ) , t r u e ) , t r u e ) , t r u e ) , t r u e ) , t r u e ) , t r u e )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8 1 7 7 d a d e - d 1 d 0 - 4 a c e - 8 e 7 7 - e d b c 0 a 5 7 5 3 1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8 4 9 b b b 7 c - 4 b 8 2 - 4 d 4 f - 9 b d 9 - 3 1 3 d a c f 5 d 2 8 e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c c c 1 d 5 6 - b a 4 2 - 4 c 7 d - b c 6 6 - a 6 8 f 0 e a a 6 1 c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b a 8 0 a 0 1 0 - 4 8 4 6 - 4 d 0 d - b c c 6 - a 0 5 e 1 b 1 8 c 4 f 4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c 5 2 7 6 7 8 1 - 7 6 d 0 - 4 4 e e - 8 8 c 3 - 2 a 4 2 5 8 9 d 6 d 4 9 "   n a m e = " C 1 "   a s s e m b l y = " I p h e l i o n . O u t l i n e . C o n t r o l s . d l l "   t y p e = " I p h e l i o n . O u t l i n e . C o n t r o l s . Q u e s t i o n C o n t r o l s . V i e w M o d e l s . D r o p D o w n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1 9 e c e f c c - 0 2 b 4 - 4 4 0 6 - 9 d 4 5 - b c 1 a f 7 8 7 1 1 7 6 "   n a m e = " V a l u e s "   t y p e = " S y s t e m . S t r i n g ,   m s c o r l i b ,   V e r s i o n = 4 . 0 . 0 . 0 ,   C u l t u r e = n e u t r a l ,   P u b l i c K e y T o k e n = b 7 7 a 5 c 5 6 1 9 3 4 e 0 8 9 "   o r d e r = " 9 9 9 "   k e y = " v a l u e s "   v a l u e = " & l t ; ? x m l   v e r s i o n = & q u o t ; 1 . 0 & q u o t ;   e n c o d i n g = & q u o t ; u t f - 1 6 & q u o t ; ? & g t ; & # x A ; & l t ; c o n t e n t L i s t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S e t & l t ; / t y p e & g t ; & # x A ;     & l t ; t e x t & g t ; P o w e r p o i n t   P a r t n e r   C o u n t r i e s & l t ; / t e x t & g t ; & # x A ; & l t ; / c o n t e n t L i s t & g t ; "   a r g u m e n t = " L a b e l S e t I t e m L i s t C o n t r o l "   g r o u p O r d e r = " - 1 "   i s G e n e r a t e d = " f a l s e " / >  
                             < p a r a m e t e r   i d = " 7 0 9 a 9 b d 3 - 3 8 1 8 - 4 9 a c - 8 a d e - 1 c 8 c 6 b 2 6 9 c c 0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C o u n t r y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d 4 4 7 4 d 6 6 - 0 d 0 3 - 4 b 6 3 - a 9 1 6 - 0 d 7 1 8 0 8 8 a 1 1 b "   n a m e = " W i d t h   t y p e "   t y p e = " I p h e l i o n . O u t l i n e . M o d e l . I n t e r f a c e s . Q u e s t i o n C o n t r o l L a y o u t ,   I p h e l i o n . O u t l i n e . M o d e l ,   V e r s i o n = 1 . 7 . 9 . 5 ,   C u l t u r e = n e u t r a l ,   P u b l i c K e y T o k e n = n u l l "   o r d e r = " 9 9 9 "   k e y = " l a y o u t "   v a l u e = " F u l l "   g r o u p O r d e r = " - 1 "   i s G e n e r a t e d = " f a l s e " / >  
                             < p a r a m e t e r   i d = " d 3 c a 7 b 1 9 - 7 d 7 0 - 4 7 1 8 - b 3 5 6 - 1 1 8 b c 2 0 e b a d f "   n a m e = " E m p t y   t e x t "   t y p e = " S y s t e m . S t r i n g ,   m s c o r l i b ,   V e r s i o n = 4 . 0 . 0 . 0 ,   C u l t u r e = n e u t r a l ,   P u b l i c K e y T o k e n = b 7 7 a 5 c 5 6 1 9 3 4 e 0 8 9 "   o r d e r = " 9 9 9 "   k e y = " e m p t y T e x t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l o c a l i z e d S t r i n g & g t ; "   a r g u m e n t = " L o c a l i z e d S t r i n g "   g r o u p O r d e r = " - 1 "   i s G e n e r a t e d = " f a l s e " / >  
                             < p a r a m e t e r   i d = " 4 2 6 0 c e 7 6 - f 8 8 4 - 4 f d b - a a 0 5 - 1 4 4 a 8 a 1 c b d 2 9 "   n a m e = " S h o w   p r o m p t "   t y p e = " S y s t e m . B o o l e a n ,   m s c o r l i b ,   V e r s i o n = 4 . 0 . 0 . 0 ,   C u l t u r e = n e u t r a l ,   P u b l i c K e y T o k e n = b 7 7 a 5 c 5 6 1 9 3 4 e 0 8 9 "   o r d e r = " 9 9 9 "   k e y = " s h o w P r o m p t "   v a l u e = " T r u e "   g r o u p O r d e r = " - 1 "   i s G e n e r a t e d = " f a l s e " / >  
                             < p a r a m e t e r   i d = " 7 b d e e e 5 4 - 2 2 b e - 4 2 6 b - a d e 0 - c 6 9 f 5 7 c 2 c 9 c a "   n a m e = " I s   e d i t a b l e "   t y p e = " S y s t e m . B o o l e a n ,   m s c o r l i b ,   V e r s i o n = 4 . 0 . 0 . 0 ,   C u l t u r e = n e u t r a l ,   P u b l i c K e y T o k e n = b 7 7 a 5 c 5 6 1 9 3 4 e 0 8 9 "   o r d e r = " 9 9 9 "   k e y = " i s E d i t a b l e "   v a l u e = " F a l s e "   g r o u p O r d e r = " - 1 "   i s G e n e r a t e d = " f a l s e " / >  
                             < p a r a m e t e r   i d = " 7 1 e 4 9 1 0 f - 2 4 9 5 - 4 e a 8 - 8 c 3 9 - 8 6 a 4 0 c 7 2 2 6 c 7 "   n a m e = " R e p l a c e   v a l u e s   w i t h   l a b e l s "   t y p e = " S y s t e m . B o o l e a n ,   m s c o r l i b ,   V e r s i o n = 4 . 0 . 0 . 0 ,   C u l t u r e = n e u t r a l ,   P u b l i c K e y T o k e n = b 7 7 a 5 c 5 6 1 9 3 4 e 0 8 9 "   o r d e r = " 9 9 9 "   k e y = " u s e L a b e l s "   v a l u e = " F a l s e "   g r o u p O r d e r = " - 1 "   i s G e n e r a t e d = " f a l s e " / >  
                             < p a r a m e t e r   i d = " 1 d 2 4 5 5 8 3 - d 4 8 1 - 4 7 0 7 - b 9 a 3 - 6 1 0 4 0 6 6 3 0 a e 8 "   n a m e = " R e m e m b e r   l a s t   v a l u e "   t y p e = " S y s t e m . B o o l e a n ,   m s c o r l i b ,   V e r s i o n = 4 . 0 . 0 . 0 ,   C u l t u r e = n e u t r a l ,   P u b l i c K e y T o k e n = b 7 7 a 5 c 5 6 1 9 3 4 e 0 8 9 "   o r d e r = " 9 9 9 "   k e y = " r e m e m b e r L a s t V a l u e "   v a l u e = " F a l s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D i a l o g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8 1 e 9 2 d 9 c - b 5 8 3 - 4 e 1 1 - a c a 5 - 6 4 2 d 8 c a e 8 1 5 7 "   n a m e = " S e l e c t e d V a l u e "   t y p e = " "   o r d e r = " 9 9 9 "   e n t i t y I d = " c 5 2 7 6 7 8 1 - 7 6 d 0 - 4 4 e e - 8 8 c 3 - 2 a 4 2 5 8 9 d 6 d 4 9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8 1 9 4 3 5 9 - 0 f 2 9 - 4 7 5 e - 9 1 b 9 - a f 1 6 6 8 4 c 7 e b c "   n a m e = " S e l e c t e d K e y "   t y p e = " "   o r d e r = " 9 9 9 "   e n t i t y I d = " c 5 2 7 6 7 8 1 - 7 6 d 0 - 4 4 e e - 8 8 c 3 - 2 a 4 2 5 8 9 d 6 d 4 9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1 e 0 4 3 4 f 4 - c 2 f 0 - 4 f d 1 - b 5 0 a - 9 b c b 2 e 3 f 3 5 e 0 "   n a m e = " O C   U R L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2 9 f 3 e b 8 4 - 0 d 5 6 - 4 a 0 8 - b 4 5 7 - 1 c 4 c 2 d d 7 a 0 f e "   n a m e = " o v e r v i e w   c o u n t r y   n a m e   B e l g i u m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d 4 b 5 9 0 2 8 - 2 8 5 e - 4 f 7 4 - b f 4 c - 8 d 4 1 3 4 f 4 9 4 e 0 "   n a m e = " o v e r v i e w   i n f o   B e l g i u m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9 f 4 b f 1 e c - f 7 c 9 - 4 5 e f - a c 5 8 - 2 d 5 4 c 5 4 6 b 2 b 1 "   n a m e = " K e y   C l i e n t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4 a f f a 6 f 3 - 9 9 b 0 - 4 6 5 b - b 1 9 3 - 7 2 4 7 b 6 d 6 d a 0 4 "   n a m e = " W i F i   A c c e s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7 7 f 5 6 d 0 6 - 4 9 9 e - 4 8 d 1 - a 1 9 6 - 1 9 b 6 3 e 7 1 6 7 b 4 "   n a m e = " C o u n t r y   O v e r v i e w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C o u n t r y   o v e r v i e w "   c a t e g o r y = " O C   1 6 : 9 "   t y p e I d = " 0 " / >  
             < / l i n k e d C o n t e n t I t e m s >  
         < / t e m p l a t e F r a g m e n t >  
         < t e m p l a t e F r a g m e n t   d i s p l a y N a m e = " I n t r o d u c t i o n   T o   O C "   t y p e I d = " - 1 " >  
             < t e m p l a t e   i d = " 5 6 3 3 5 e c 4 - 6 3 a 7 - 4 a c 7 - 8 d d a - 6 d d c 4 f 3 9 a 5 0 a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6 7 1 5 4 f 9 6 - e e c a - 4 8 9 4 - a 0 9 2 - 7 9 2 7 7 9 b d 9 6 3 b "   n a m e = " I c o n . I m a g e P a t h "   a s s e m b l y = " I p h e l i o n . O u t l i n e . W o r d . d l l "   t y p e = " I p h e l i o n . O u t l i n e . W o r d . R e n d e r e r s . I m a g e R e n d e r e r "   o r d e r = " 3 "   a c t i v e = " t r u e "   e n t i t y I d = " 5 0 8 0 2 b a 1 - 9 0 7 8 - 4 8 6 9 - 8 a 9 b - 7 5 9 f d 0 0 f d 1 c a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b 0 f d e 2 4 e - 3 3 e d - 4 0 1 7 - b 2 6 e - 0 0 2 0 e 3 2 a 8 7 2 8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4 . 5 "   g r o u p = " S i z e "   g r o u p O r d e r = " - 1 "   i s G e n e r a t e d = " f a l s e " / >  
                             < p a r a m e t e r   i d = " 4 b 7 c 3 5 8 5 - c 4 f a - 4 d 5 2 - 8 9 4 5 - a 7 8 5 f 7 e a 4 2 6 7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9 "   g r o u p = " S i z e "   g r o u p O r d e r = " - 1 "   i s G e n e r a t e d = " f a l s e " / >  
                             < p a r a m e t e r   i d = " 0 f 4 8 3 6 b d - 2 d d 3 - 4 c a 3 - b e c 5 - 0 7 4 3 c d c 5 2 b c 5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d d f c 7 5 f 3 - 6 0 e a - 4 1 1 2 - b 4 e 1 - e b 4 7 c e c c 9 3 b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0 5 c c 5 f 5 e - 4 c 9 f - 4 9 f e - a d 7 a - 9 e d 7 2 f d a 8 0 1 7 "   n a m e = " U n i t   t y p e "   t y p e = " "   o r d e r = " 1 "   k e y = " u n i t T y p e T y p e "   v a l u e = " C e n t i m e t e r s "   g r o u p = " S i z e "   g r o u p O r d e r = " - 1 "   i s G e n e r a t e d = " f a l s e " / >  
                             < p a r a m e t e r   i d = " c 4 1 f 8 e 8 8 - c 2 5 c - 4 c 0 1 - 8 6 4 e - 0 d a 2 0 f 0 c 0 d 1 0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c 4 d a 2 6 c d - 1 f e 6 - 4 0 3 e - 8 d 0 c - d 5 9 f 7 a 2 2 b 0 2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3 3 0 4 e 0 a 6 - 6 7 5 2 - 4 6 d 0 - b 6 e 5 - e 9 7 b 7 3 d 0 7 9 a 5 "   n a m e = " B o i l e r p l a t e "   a s s e m b l y = " I p h e l i o n . O u t l i n e . W o r d . d l l "   t y p e = " I p h e l i o n . O u t l i n e . W o r d . R e n d e r e r s . T e x t R e n d e r e r "   o r d e r = " 3 "   a c t i v e = " t r u e "   e n t i t y I d = " 8 a 4 3 0 2 a 3 - c c d b - 4 2 3 8 - 9 1 6 c - 6 1 b 3 c 8 5 3 0 c d 9 "   f i e l d I d = " 8 1 e 9 2 d 9 c - b 5 8 3 - 4 e 1 1 - a c a 5 - 6 4 2 d 8 c a e 8 1 5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F I E L D V A L U E ( & q u o t ; L a b e l s . & q u o t ;   & a m p ;   { B o i l e r p l a t e . S e l e c t e d V a l u e } )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c d 7 f 8 a 4 - 4 d e f - 4 e b c - 8 3 5 4 - e 9 5 0 4 c a a 8 6 e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5 7 d 1 3 1 1 8 - 0 0 3 7 - 4 8 9 e - 8 2 0 a - 3 6 7 e e d 1 7 3 2 8 0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6 b 2 2 c f e 2 - c c 7 a - 4 b 1 5 - 8 9 e 8 - 5 4 e c c d 8 9 9 9 f 4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9 8 c 8 b 3 a 6 - 4 8 d 7 - 4 4 1 7 - 9 1 f 9 - 8 e 6 b f f 3 1 2 8 e 1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f d 3 c f 0 c 2 - 6 7 a f - 4 8 2 3 - 8 5 c 9 - 4 9 f d c b 2 9 d 8 1 d "   n a m e = " L a b e l s . R e l a t i o n s h i p   F i r m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b f f b 3 e 4 8 - 3 2 2 2 - 4 d f 5 - a a d 5 - 6 4 4 7 5 8 b 1 6 6 a 7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9 f 3 e 3 5 2 c - 2 e 5 9 - 4 d 8 7 - b a e 8 - b 9 8 d b 3 a 5 e 8 f 0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7 1 0 7 0 2 8 d - 2 1 9 1 - 4 3 9 0 - a 2 1 d - a e 0 b c 8 c a 8 b f d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7 9 4 8 8 c c 5 - 8 2 0 6 - 4 3 1 0 - 8 a c 5 - f 1 5 1 9 6 0 8 2 7 9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d 6 b e 3 2 8 3 - 0 f b 7 - 4 e 8 e - b 3 a 3 - 9 f d 5 b c d 7 c b 0 6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8 a 4 3 0 2 a 3 - c c d b - 4 2 3 8 - 9 1 6 c - 6 1 b 3 c 8 5 3 0 c d 9 "   n a m e = " B o i l e r p l a t e "   a s s e m b l y = " I p h e l i o n . O u t l i n e . C o n t r o l s . d l l "   t y p e = " I p h e l i o n . O u t l i n e . C o n t r o l s . Q u e s t i o n C o n t r o l s . V i e w M o d e l s . D r o p D o w n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9 f f 4 1 c b d - 9 7 1 4 - 4 d 8 8 - a 6 c e - 5 d 9 f d 0 8 4 2 5 6 8 "   n a m e = " V a l u e s "   t y p e = " S y s t e m . S t r i n g ,   m s c o r l i b ,   V e r s i o n = 4 . 0 . 0 . 0 ,   C u l t u r e = n e u t r a l ,   P u b l i c K e y T o k e n = b 7 7 a 5 c 5 6 1 9 3 4 e 0 8 9 "   o r d e r = " 9 9 9 "   k e y = " v a l u e s "   v a l u e = " & l t ; ? x m l   v e r s i o n = & q u o t ; 1 . 0 & q u o t ;   e n c o d i n g = & q u o t ; u t f - 1 6 & q u o t ; ? & g t ; & # x A ; & l t ; c o n t e n t L i s t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S e t & l t ; / t y p e & g t ; & # x A ;     & l t ; t e x t & g t ; A b o u t   O C   B o i l e r p l a t e & l t ; / t e x t & g t ; & # x A ; & l t ; / c o n t e n t L i s t & g t ; "   a r g u m e n t = " L a b e l S e t I t e m L i s t C o n t r o l "   g r o u p O r d e r = " - 1 "   i s G e n e r a t e d = " f a l s e " / >  
                             < p a r a m e t e r   i d = " 2 c 1 8 c 4 a 4 - 6 2 b 8 - 4 7 2 0 - b 2 7 a - f c 9 7 3 e a a 3 6 d 1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B o i l e r p l a t e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4 9 0 b 3 9 d 2 - 0 9 1 3 - 4 5 1 c - a d e 4 - 3 b e c 1 8 f 9 0 c b 9 "   n a m e = " W i d t h   t y p e "   t y p e = " I p h e l i o n . O u t l i n e . M o d e l . I n t e r f a c e s . Q u e s t i o n C o n t r o l L a y o u t ,   I p h e l i o n . O u t l i n e . M o d e l ,   V e r s i o n = 1 . 7 . 9 . 5 ,   C u l t u r e = n e u t r a l ,   P u b l i c K e y T o k e n = n u l l "   o r d e r = " 9 9 9 "   k e y = " l a y o u t "   v a l u e = " F u l l "   g r o u p O r d e r = " - 1 "   i s G e n e r a t e d = " f a l s e " / >  
                             < p a r a m e t e r   i d = " 8 6 d a b 3 f 7 - 5 c 6 1 - 4 5 f c - b 1 6 0 - c 4 8 5 4 e 1 b c 3 4 7 "   n a m e = " E m p t y   t e x t "   t y p e = " S y s t e m . S t r i n g ,   m s c o r l i b ,   V e r s i o n = 4 . 0 . 0 . 0 ,   C u l t u r e = n e u t r a l ,   P u b l i c K e y T o k e n = b 7 7 a 5 c 5 6 1 9 3 4 e 0 8 9 "   o r d e r = " 9 9 9 "   k e y = " e m p t y T e x t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l o c a l i z e d S t r i n g & g t ; "   a r g u m e n t = " L o c a l i z e d S t r i n g "   g r o u p O r d e r = " - 1 "   i s G e n e r a t e d = " f a l s e " / >  
                             < p a r a m e t e r   i d = " 5 2 b 9 7 b b a - b a a 6 - 4 d b 3 - b 0 7 f - d 2 5 0 e 9 5 5 7 2 7 2 "   n a m e = " S h o w   p r o m p t "   t y p e = " S y s t e m . B o o l e a n ,   m s c o r l i b ,   V e r s i o n = 4 . 0 . 0 . 0 ,   C u l t u r e = n e u t r a l ,   P u b l i c K e y T o k e n = b 7 7 a 5 c 5 6 1 9 3 4 e 0 8 9 "   o r d e r = " 9 9 9 "   k e y = " s h o w P r o m p t "   v a l u e = " T r u e "   g r o u p O r d e r = " - 1 "   i s G e n e r a t e d = " f a l s e " / >  
                             < p a r a m e t e r   i d = " 8 f 5 9 6 0 0 e - 0 a 4 f - 4 f 9 d - a 7 5 b - f 1 d 4 a 9 d b f 8 1 9 "   n a m e = " I s   e d i t a b l e "   t y p e = " S y s t e m . B o o l e a n ,   m s c o r l i b ,   V e r s i o n = 4 . 0 . 0 . 0 ,   C u l t u r e = n e u t r a l ,   P u b l i c K e y T o k e n = b 7 7 a 5 c 5 6 1 9 3 4 e 0 8 9 "   o r d e r = " 9 9 9 "   k e y = " i s E d i t a b l e "   v a l u e = " F a l s e "   g r o u p O r d e r = " - 1 "   i s G e n e r a t e d = " f a l s e " / >  
                             < p a r a m e t e r   i d = " 8 b e 2 7 0 5 a - 2 1 b d - 4 9 f c - 9 f c 4 - 0 8 9 b 3 f 8 4 5 a 4 5 "   n a m e = " R e p l a c e   v a l u e s   w i t h   l a b e l s "   t y p e = " S y s t e m . B o o l e a n ,   m s c o r l i b ,   V e r s i o n = 4 . 0 . 0 . 0 ,   C u l t u r e = n e u t r a l ,   P u b l i c K e y T o k e n = b 7 7 a 5 c 5 6 1 9 3 4 e 0 8 9 "   o r d e r = " 9 9 9 "   k e y = " u s e L a b e l s "   v a l u e = " F a l s e "   g r o u p O r d e r = " - 1 "   i s G e n e r a t e d = " f a l s e " / >  
                             < p a r a m e t e r   i d = " c 2 d 8 f 2 7 6 - 4 4 2 7 - 4 1 e 4 - 8 f 4 b - 8 7 7 b 9 7 3 b 8 4 f 0 "   n a m e = " R e m e m b e r   l a s t   v a l u e "   t y p e = " S y s t e m . B o o l e a n ,   m s c o r l i b ,   V e r s i o n = 4 . 0 . 0 . 0 ,   C u l t u r e = n e u t r a l ,   P u b l i c K e y T o k e n = b 7 7 a 5 c 5 6 1 9 3 4 e 0 8 9 "   o r d e r = " 9 9 9 "   k e y = " r e m e m b e r L a s t V a l u e "   v a l u e = " F a l s e "   g r o u p O r d e r = " - 1 "   i s G e n e r a t e d = " f a l s e " / >  
                         < / p a r a m e t e r s >  
                     < / q u e s t i o n >  
                     < q u e s t i o n   i d = " 5 0 8 0 2 b a 1 - 9 0 7 8 - 4 8 6 9 - 8 a 9 b - 7 5 9 f d 0 0 f d 1 c a "   n a m e = " I c o n "   a s s e m b l y = " I p h e l i o n . O u t l i n e . C o n t r o l s . d l l "   t y p e = " I p h e l i o n . O u t l i n e . C o n t r o l s . Q u e s t i o n C o n t r o l s . V i e w M o d e l s . I m a g e L i s t V i e w M o d e l "   o r d e r = " 1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b 9 5 d d e 2 4 - 1 7 e 7 - 4 d f b - 9 e 1 7 - b e 0 4 6 1 3 a c 3 a f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I c o n s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a 0 4 1 d d 2 d - a e d 9 - 4 0 b 5 - 9 4 4 9 - 3 c b c 0 0 1 1 4 5 8 9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9 a d d f 4 f 8 - c 3 6 f - 4 6 e 6 - b 2 8 9 - e f c 7 8 7 8 c c 8 b a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0 "   g r o u p O r d e r = " - 1 "   i s G e n e r a t e d = " f a l s e " / >  
                             < p a r a m e t e r   i d = " e 2 0 7 6 3 0 6 - c c c 5 - 4 1 b b - 9 7 9 d - 0 7 3 3 c 5 d f b f 6 6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I c o n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6 3 5 a 0 5 d 5 - 2 2 9 c - 4 c a 8 - 8 a 3 0 - 3 6 b d 9 8 5 5 3 9 b 9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"   g r o u p O r d e r = " - 1 "   i s G e n e r a t e d = " f a l s e " / >  
                             < p a r a m e t e r   i d = " 1 0 8 9 f 4 5 3 - c 1 e d - 4 f e c - a 3 7 c - e 3 4 3 e 9 7 c d c a 6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"   g r o u p O r d e r = " - 1 "   i s G e n e r a t e d = " f a l s e " / >  
                             < p a r a m e t e r   i d = " f c 4 5 c 7 b e - 8 0 1 b - 4 1 0 c - a 6 7 4 - b f a 6 f 2 9 d f 3 f 4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c 5 5 f 8 b c 7 - 9 0 b d - 4 0 5 d - a 7 0 9 - 5 4 9 7 5 8 7 5 8 c 0 f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F a l s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8 1 e 9 2 d 9 c - b 5 8 3 - 4 e 1 1 - a c a 5 - 6 4 2 d 8 c a e 8 1 5 7 "   n a m e = " S e l e c t e d V a l u e "   t y p e = " "   o r d e r = " 9 9 9 "   e n t i t y I d = " 8 a 4 3 0 2 a 3 - c c d b - 4 2 3 8 - 9 1 6 c - 6 1 b 3 c 8 5 3 0 c d 9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8 1 9 4 3 5 9 - 0 f 2 9 - 4 7 5 e - 9 1 b 9 - a f 1 6 6 8 4 c 7 e b c "   n a m e = " S e l e c t e d K e y "   t y p e = " "   o r d e r = " 9 9 9 "   e n t i t y I d = " 8 a 4 3 0 2 a 3 - c c d b - 4 2 3 8 - 9 1 6 c - 6 1 b 3 c 8 5 3 0 c d 9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a 8 9 2 6 b a 1 - 7 2 1 c - 4 0 c 7 - b 5 1 2 - 8 6 f 2 f 6 e b 9 b 5 5 "   n a m e = " I m a g e P a t h "   t y p e = " "   o r d e r = " 9 9 9 "   e n t i t y I d = " 5 0 8 0 2 b a 1 - 9 0 7 8 - 4 8 6 9 - 8 a 9 b - 7 5 9 f d 0 0 f d 1 c a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b f f b 3 e 4 8 - 3 2 2 2 - 4 d f 5 - a a d 5 - 6 4 4 7 5 8 b 1 6 6 a 7 "   n a m e = " R e l a t i o n s h i p   F i r m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& l t ; / u i L o c a l i z e d S t r i n g & g t ; "   n a m e = " I n t r o d u c t i o n   t o   O C "   c a t e g o r y = " O C   1 6 : 9 "   t y p e I d = " 0 " / >  
             < / l i n k e d C o n t e n t I t e m s >  
         < / t e m p l a t e F r a g m e n t >  
         < t e m p l a t e F r a g m e n t   d i s p l a y N a m e = " Q u o t e   +   B a c k g r o u n d "   t y p e I d = " - 1 " >  
             < t e m p l a t e   i d = " 0 4 2 4 e 6 9 9 - c 4 6 b - 4 1 6 d - b 6 f 7 - 7 9 5 1 8 b 5 7 0 e e 8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c 5 5 5 c f 0 6 - 9 d f 0 - 4 5 7 5 - 9 b 6 1 - 0 a d f 6 d e 2 0 d d e "   n a m e = " B a c k g r o u n d   I m a g e . I m a g e P a t h "   a s s e m b l y = " I p h e l i o n . O u t l i n e . W o r d . d l l "   t y p e = " I p h e l i o n . O u t l i n e . W o r d . R e n d e r e r s . I m a g e R e n d e r e r "   o r d e r = " 3 "   a c t i v e = " t r u e "   e n t i t y I d = " 1 b 5 d d 3 d 0 - 8 e c b - 4 2 7 7 - b 7 3 7 - c 4 9 5 9 0 c 8 7 6 0 b "   f i e l d I d = " a 8 9 2 6 b a 1 - 7 2 1 c - 4 0 c 7 - b 5 1 2 - 8 6 f 2 f 6 e b 9 b 5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9 9 2 0 0 5 5 1 - 1 c 5 4 - 4 4 f 7 - 9 a 1 9 - 5 0 c 2 d 1 2 5 a 6 d 5 "   n a m e = " H e i g h t "   t y p e = " S y s t e m . S i n g l e ,   m s c o r l i b ,   V e r s i o n = 4 . 0 . 0 . 0 ,   C u l t u r e = n e u t r a l ,   P u b l i c K e y T o k e n = b 7 7 a 5 c 5 6 1 9 3 4 e 0 8 9 "   o r d e r = " 9 9 9 "   k e y = " h e i g h t "   v a l u e = " 1 9 . 0 5 "   g r o u p = " S i z e "   g r o u p O r d e r = " - 1 "   i s G e n e r a t e d = " f a l s e " / >  
                             < p a r a m e t e r   i d = " 8 7 a 2 8 a 6 a - 5 4 3 3 - 4 9 f 5 - 8 a 1 f - d 4 7 1 b 8 6 5 f 5 0 4 "   n a m e = " W i d t h "   t y p e = " S y s t e m . S i n g l e ,   m s c o r l i b ,   V e r s i o n = 4 . 0 . 0 . 0 ,   C u l t u r e = n e u t r a l ,   P u b l i c K e y T o k e n = b 7 7 a 5 c 5 6 1 9 3 4 e 0 8 9 "   o r d e r = " 9 9 9 "   k e y = " w i d t h "   v a l u e = " 3 3 . 8 6 "   g r o u p = " S i z e "   g r o u p O r d e r = " - 1 "   i s G e n e r a t e d = " f a l s e " / >  
                             < p a r a m e t e r   i d = " a d 2 8 b a 4 1 - 1 a 0 7 - 4 f 4 6 - a c 4 4 - 3 c a 7 2 d 0 7 c 2 d 9 "   n a m e = " L o c k   a s p e c t   r a t i o "   t y p e = " S y s t e m . B o o l e a n ,   m s c o r l i b ,   V e r s i o n = 4 . 0 . 0 . 0 ,   C u l t u r e = n e u t r a l ,   P u b l i c K e y T o k e n = b 7 7 a 5 c 5 6 1 9 3 4 e 0 8 9 "   o r d e r = " 9 9 9 "   k e y = " l o c k A s p e c t R a t i o "   v a l u e = " T r u e "   g r o u p O r d e r = " - 1 "   i s G e n e r a t e d = " f a l s e " / >  
                             < p a r a m e t e r   i d = " 7 b 8 7 1 f b 2 - 0 8 a 3 - 4 7 b b - 8 f 5 d - f 6 4 9 9 b 3 5 a c a 0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d 3 9 3 0 b c - 2 a f 6 - 4 9 8 7 - b c b 4 - 2 2 a f 1 a d d 3 0 5 5 "   n a m e = " U n i t   t y p e "   t y p e = " I p h e l i o n . O u t l i n e . C o r e . E n t i t i e s . U n i t T y p e ,   I p h e l i o n . O u t l i n e . C o r e ,   V e r s i o n = 1 . 7 . 9 . 5 ,   C u l t u r e = n e u t r a l ,   P u b l i c K e y T o k e n = n u l l "   o r d e r = " 1 "   k e y = " u n i t T y p e T y p e "   v a l u e = " C e n t i m e t e r s "   g r o u p = " S i z e "   g r o u p O r d e r = " - 1 "   i s G e n e r a t e d = " f a l s e " / >  
                             < p a r a m e t e r   i d = " 5 2 2 0 4 4 0 4 - b 7 d 3 - 4 2 5 e - 8 9 2 a - 4 e 0 0 3 d 9 5 9 8 9 4 "   n a m e = " Z   o r d e r "   t y p e = " I p h e l i o n . O u t l i n e . P o w e r P o i n t . R e n d e r e r s . Z O r d e r ,   I p h e l i o n . O u t l i n e . P o w e r P o i n t ,   V e r s i o n = 1 . 7 . 9 . 5 ,   C u l t u r e = n e u t r a l ,   P u b l i c K e y T o k e n = n u l l "   o r d e r = " 4 "   k e y = " z O r d e r "   v a l u e = " N o n e "   g r o u p = " P o s i t i o n "   g r o u p O r d e r = " - 1 "   i s G e n e r a t e d = " f a l s e " / >  
                             < p a r a m e t e r   i d = " 7 e 4 a 3 7 1 8 - 9 a c 6 - 4 0 8 f - 9 1 b f - 1 e 9 f b 1 2 0 0 3 d d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e e 2 8 4 0 2 8 - a 5 b a - 4 b a f - 8 1 0 b - 4 8 3 c 8 1 4 5 f a 7 7 "   n a m e = " D o t s   1 "   a s s e m b l y = " I p h e l i o n . O u t l i n e . P o w e r P o i n t . D L L "   t y p e = " I p h e l i o n . O u t l i n e . P o w e r P o i n t . R e n d e r e r s . E x t e r n a l S h a p e R e n d e r e r "   o r d e r = " 2 "   a c t i v e = " t r u e "   e n t i t y I d = " f 9 5 d c 5 f a - 6 e 9 d - 4 b e 9 - 9 d 2 3 - e 0 a d a 2 0 d 8 4 3 8 "   f i e l d I d = " 1 4 d 1 1 d 4 a - 8 b 7 2 - 4 1 5 7 - 9 4 5 8 - e a b a 6 1 7 4 e 4 e c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3 e 9 b 3 4 9 3 - 6 1 e 7 - 4 d 4 f - b d 1 c - f 4 f b 8 c 4 f b b 1 7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S h a p e s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5 f e a e 6 0 d - 9 c 3 6 - 4 5 0 a - b c d 1 - 0 5 c d 2 2 2 5 4 b 2 c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4 9 2 a d 4 c 9 - f 3 c d - 4 5 c f - a 4 8 2 - 0 a 9 f f d 0 c 7 4 6 2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a 9 4 0 f 9 9 a - b a 4 9 - 4 b 6 d - b 2 e 6 - 0 9 7 0 a 8 1 1 b 0 4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3 9 d d 1 5 c d - 8 e 6 0 - 4 5 4 6 - 8 a e d - b 9 2 6 d b 5 4 1 f c 7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8 f 7 4 1 4 e c - 1 1 8 d - 4 0 3 c - 9 5 9 0 - 7 3 5 f 3 c c 8 5 5 f b "   n a m e = " o s b o r n e c l a r k e "   a s s e m b l y = " I p h e l i o n . O u t l i n e . P o w e r P o i n t . D L L "   t y p e = " I p h e l i o n . O u t l i n e . P o w e r P o i n t . R e n d e r e r s . T e x t R e n d e r e r "   o r d e r = " 2 "   a c t i v e = " t r u e "   e n t i t y I d = " f 9 5 d c 5 f a - 6 e 9 d - 4 b e 9 - 9 d 2 3 - e 0 a d a 2 0 d 8 4 3 8 "   f i e l d I d = " 1 e 0 4 3 4 f 4 - c 2 f 0 - 4 f d 1 - b 5 0 a - 9 b c b 2 e 3 f 3 5 e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7 7 e 7 e 3 3 a - 5 e 5 6 - 4 6 5 9 - b 7 7 8 - 6 a 8 7 d b d 5 e 9 f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9 2 2 8 5 6 9 - 2 6 5 2 - 4 7 6 8 - 9 4 c 8 - 5 0 f 9 a 2 7 a 9 7 9 c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f 6 5 6 5 2 6 1 - a 1 a 3 - 4 6 0 5 - a 0 4 0 - 2 a 4 5 3 6 a a d b f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9 2 4 9 2 7 c - 4 f 2 e - 4 d b a - b b f 0 - a a 0 3 2 7 f 6 0 e 1 a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7 e 3 3 f d 9 0 - 8 9 8 9 - 4 1 d 5 - a d 6 4 - a 7 8 2 a 4 f f 8 2 8 9 "   n a m e = " O p e n   Q u o t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e 0 4 3 4 f 4 - c 2 f 0 - 4 f d 1 - b 5 0 a - 9 b c b 2 e 3 f 3 5 e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U n i c h a r ( 8 2 2 0 )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e 8 8 2 5 3 0 1 - 1 8 0 c - 4 d 6 1 - 9 8 a d - 4 5 2 a 2 a 3 2 e 5 e 5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d 3 e 3 f d b 4 - a e 1 e - 4 e c d - a a b e - d 3 0 1 8 a 7 f 5 8 3 6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4 0 d a 7 1 c a - 1 e 0 1 - 4 2 5 0 - b b c 6 - 5 2 f 7 1 8 c 3 a 0 7 9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c f 7 6 1 e b 4 - c 6 0 9 - 4 3 0 3 - 9 5 f 5 - 8 3 b 1 4 d 3 7 7 a 0 f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0 b 2 9 0 e 7 5 - 4 2 b 3 - 4 9 d 2 - 9 0 a 5 - c e e a 2 5 6 2 a 3 9 c "   n a m e = " C l o s e   Q u o t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1 e 0 4 3 4 f 4 - c 2 f 0 - 4 f d 1 - b 5 0 a - 9 b c b 2 e 3 f 3 5 e 0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U n i c h a r ( 8 2 2 1 )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b 5 2 6 f 5 8 - 0 0 a 1 - 4 e d e - 8 4 f f - 8 1 4 f 5 8 c 2 a d d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b 6 f 0 a 5 8 - 1 a 5 a - 4 8 a d - 8 c 4 c - 7 c 9 5 9 c a f 3 5 8 c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3 2 0 3 6 9 c c - 6 e 0 c - 4 a 1 1 - 9 a 3 8 - 6 5 b d a a 4 5 1 1 4 1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b 2 9 8 e 3 1 9 - 5 b 6 9 - 4 f c e - 9 c b 8 - 3 0 3 0 2 7 2 7 c 4 c 6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>  
                     < q u e s t i o n   i d = " 1 b 5 d d 3 d 0 - 8 e c b - 4 2 7 7 - b 7 3 7 - c 4 9 5 9 0 c 8 7 6 0 b "   n a m e = " B a c k g r o u n d   I m a g e "   a s s e m b l y = " I p h e l i o n . O u t l i n e . C o n t r o l s . d l l "   t y p e = " I p h e l i o n . O u t l i n e . C o n t r o l s . Q u e s t i o n C o n t r o l s . V i e w M o d e l s . I m a g e L i s t V i e w M o d e l "   o r d e r = " 0 "   a c t i v e = " t r u e "   g r o u p = " & l t ; D e f a u l t & g t ; "   r e s u l t T y p e = " s i n g l e "   d i s p l a y T y p e = " A l l "   p a g e C o l u m n S p a n = " c o l u m n S p a n 6 "   p a r e n t I d = " 0 0 0 0 0 0 0 0 - 0 0 0 0 - 0 0 0 0 - 0 0 0 0 - 0 0 0 0 0 0 0 0 0 0 0 0 " >  
                         < p a r a m e t e r s >  
                             < p a r a m e t e r   i d = " 2 8 8 4 f 8 1 5 - 9 4 0 9 - 4 a 2 6 - b f 5 5 - e 3 4 c 1 5 3 1 a e 6 5 "   n a m e = " I m a g e s   f o l d e r "   t y p e = " S y s t e m . S t r i n g ,   m s c o r l i b ,   V e r s i o n = 4 . 0 . 0 . 0 ,   C u l t u r e = n e u t r a l ,   P u b l i c K e y T o k e n = b 7 7 a 5 c 5 6 1 9 3 4 e 0 8 9 "   o r d e r = " 9 9 9 "   k e y = " i m a g e s F o l d e r "   v a l u e = " & l t ; ? x m l   v e r s i o n = & q u o t ; 1 . 0 & q u o t ;   e n c o d i n g = & q u o t ; u t f - 1 6 & q u o t ; ? & g t ; & # x A ; & l t ; f o r m a t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e x p r e s s i o n & l t ; / t y p e & g t ; & # x A ;     & l t ; t e x t & g t ; { L a b e l s . O u t l i n e }   & a m p ; a m p ;   { L a b e l s . P o w e r p o i n t   I m a g e s }   & a m p ; a m p ;   & q u o t ; B a c k g r o u n d s \ O n s c r e e n \ F u l l   P a g e \ & q u o t ;   & a m p ; a m p ;   { I n d u s t r y   S e c t o r . S e l e c t e d V a l u e } & l t ; / t e x t & g t ; & # x A ; & l t ; / f o r m a t S t r i n g & g t ; "   a r g u m e n t = " F o r m a t S t r i n g "   g r o u p O r d e r = " - 1 "   i s G e n e r a t e d = " f a l s e " / >  
                             < p a r a m e t e r   i d = " 5 d e b 9 a f 6 - 5 4 8 c - 4 f b 6 - b 7 c d - d a 4 7 c 9 7 b 3 b 1 2 "   n a m e = " M a x   s e l e c t i o n s "   t y p e = " S y s t e m . I n t 3 2 ,   m s c o r l i b ,   V e r s i o n = 4 . 0 . 0 . 0 ,   C u l t u r e = n e u t r a l ,   P u b l i c K e y T o k e n = b 7 7 a 5 c 5 6 1 9 3 4 e 0 8 9 "   o r d e r = " 9 9 9 "   k e y = " m a x S e l e c t e d "   v a l u e = " 1 "   g r o u p O r d e r = " - 1 "   i s G e n e r a t e d = " f a l s e " / >  
                             < p a r a m e t e r   i d = " 8 4 0 d f 3 d 0 - 9 6 b 6 - 4 e d 6 - 9 d 2 d - 0 5 a f b b 5 d 6 0 7 c "   n a m e = " M i n   s e l e c t i o n s "   t y p e = " S y s t e m . I n t 3 2 ,   m s c o r l i b ,   V e r s i o n = 4 . 0 . 0 . 0 ,   C u l t u r e = n e u t r a l ,   P u b l i c K e y T o k e n = b 7 7 a 5 c 5 6 1 9 3 4 e 0 8 9 "   o r d e r = " 9 9 9 "   k e y = " m i n S e l e c t e d "   v a l u e = " 1 "   g r o u p O r d e r = " - 1 "   i s G e n e r a t e d = " f a l s e " / >  
                             < p a r a m e t e r   i d = " 8 7 3 2 8 9 0 3 - d 4 9 6 - 4 1 8 f - 8 7 3 3 - e 9 c d 0 c 4 f b c 7 8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B a c k g r o u n d   I m a g e & l t ; / t e x t & g t ; & # x A ; & l t ; / u i L o c a l i z e d S t r i n g & g t ; "   a r g u m e n t = " U I L o c a l i z e d S t r i n g "   g r o u p O r d e r = " - 1 "   i s G e n e r a t e d = " f a l s e " / >  
                             < p a r a m e t e r   i d = " f d c 3 e e 1 e - 7 0 7 e - 4 d 3 a - b 0 c 1 - 8 a 5 5 d f f 9 1 2 0 8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4 4 0 "   g r o u p O r d e r = " - 1 "   i s G e n e r a t e d = " f a l s e " / >  
                             < p a r a m e t e r   i d = " 7 1 1 7 4 3 8 3 - 7 8 a c - 4 4 d 4 - 9 0 f 8 - a c b 8 2 b 6 d 2 6 2 2 "   n a m e = " D e f a u l t   z o o m "   t y p e = " S y s t e m . I n t 3 2 ,   m s c o r l i b ,   V e r s i o n = 4 . 0 . 0 . 0 ,   C u l t u r e = n e u t r a l ,   P u b l i c K e y T o k e n = b 7 7 a 5 c 5 6 1 9 3 4 e 0 8 9 "   o r d e r = " 9 9 9 "   k e y = " z o o m "   v a l u e = " 2 0 0 "   g r o u p O r d e r = " - 1 "   i s G e n e r a t e d = " f a l s e " / >  
                             < p a r a m e t e r   i d = " f d 8 e 8 6 7 0 - 1 b 2 3 - 4 e 3 c - 8 f 7 8 - 4 9 b 1 f 0 8 a c f 4 6 "   n a m e = " A l l o w   u n s e l e c t   l a s t   i t e m "   t y p e = " S y s t e m . B o o l e a n ,   m s c o r l i b ,   V e r s i o n = 4 . 0 . 0 . 0 ,   C u l t u r e = n e u t r a l ,   P u b l i c K e y T o k e n = b 7 7 a 5 c 5 6 1 9 3 4 e 0 8 9 "   o r d e r = " 9 9 9 "   k e y = " u n s e l e c t L a s t "   v a l u e = " T r u e "   g r o u p O r d e r = " - 1 "   i s G e n e r a t e d = " f a l s e " / >  
                             < p a r a m e t e r   i d = " a 4 3 d 1 f d 5 - 9 b 4 d - 4 6 9 b - 9 6 e 2 - 9 b e 8 a 4 c 3 e 3 2 9 "   n a m e = " H i d e   f i l e   e x t e n s i o n "   t y p e = " S y s t e m . B o o l e a n ,   m s c o r l i b ,   V e r s i o n = 4 . 0 . 0 . 0 ,   C u l t u r e = n e u t r a l ,   P u b l i c K e y T o k e n = b 7 7 a 5 c 5 6 1 9 3 4 e 0 8 9 "   o r d e r = " 9 9 9 "   k e y = " h i d e F i l e E x t "   v a l u e = " F a l s e "   g r o u p O r d e r = " - 1 "   i s G e n e r a t e d = " f a l s e " / >  
                         < / p a r a m e t e r s >  
                     < / q u e s t i o n >  
                 < / q u e s t i o n s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a 8 9 2 6 b a 1 - 7 2 1 c - 4 0 c 7 - b 5 1 2 - 8 6 f 2 f 6 e b 9 b 5 5 "   n a m e = " I m a g e P a t h "   t y p e = " "   o r d e r = " 9 9 9 "   e n t i t y I d = " 1 b 5 d d 3 d 0 - 8 e c b - 4 2 7 7 - b 7 3 7 - c 4 9 5 9 0 c 8 7 6 0 b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            < f i e l d   i d = " 4 b 6 6 5 0 7 9 - 5 a e 9 - 4 7 3 1 - b 1 5 e - c d 8 0 b f 9 e f 5 f b "   n a m e = " O n s c r e e n   D o t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1 4 d 1 1 d 4 a - 8 b 7 2 - 4 1 5 7 - 9 4 5 8 - e a b a 6 1 7 4 e 4 e c "   n a m e = " O n s c r e e n   D o t s   W i t h   M a r g i n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1 e 0 4 3 4 f 4 - c 2 f 0 - 4 f d 1 - b 5 0 a - 9 b c b 2 e 3 f 3 5 e 0 "   n a m e = " O C   U R L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Q u o t e   +   b a c k g r o u n d "   c a t e g o r y = " O C   1 6 : 9 "   t y p e I d = " 0 " / >  
             < / l i n k e d C o n t e n t I t e m s >  
         < / t e m p l a t e F r a g m e n t >  
         < t e m p l a t e F r a g m e n t   d i s p l a y N a m e = " a r r o w s "   t y p e I d = " - 1 " >  
             < t e m p l a t e   i d = " 1 c 0 4 7 0 b c - 4 9 7 d - 4 5 1 f - 8 b 8 f - 2 e a 5 a d e 5 e 0 2 e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f c 0 6 3 e 2 1 - f 9 e e - 4 4 a 5 - 8 9 8 0 - a 6 7 1 0 3 6 1 5 d 7 c "   n a m e = " a r r o w   1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p r o c e s s   a r r o w   1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2 2 3 5 9 b f - c 9 a 8 - 4 d 7 f - 9 5 f 6 - d b a b 2 8 7 6 c c 1 0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7 5 4 8 1 c 3 1 - 3 5 f 1 - 4 0 f 5 - 9 e 3 8 - d 2 c 7 5 1 8 6 b d e 2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9 c c 0 c d 5 d - 9 8 2 6 - 4 8 6 5 - 9 1 c 5 - c 4 c 6 9 7 a e d e c 4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b 7 e 3 e c d b - f 2 5 5 - 4 5 e e - 9 9 9 9 - 9 f 8 c 2 f 5 d c e 2 8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7 f 5 5 7 b b 9 - e c e 4 - 4 9 b 6 - b 5 a 2 - d 7 c d c 9 a c 3 4 4 a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5 9 1 1 0 a 4 6 - 1 1 1 1 - 4 1 9 2 - 9 5 c 9 - e 9 d d e d 4 1 9 c 4 8 "   n a m e = " a r r o w   2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p r o c e s s   a r r o w   2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9 6 9 a 0 9 1 6 - c 6 e b - 4 5 b 5 - a 8 d 5 - 0 d 7 d 9 2 8 6 3 3 a e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8 e 1 4 3 3 5 e - 3 a b c - 4 b 9 d - b f a b - 9 8 b 3 0 a b e 4 8 1 e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4 6 2 9 d 1 9 6 - 5 6 9 7 - 4 6 c f - 8 7 5 e - 8 7 1 9 c 2 d 7 5 9 3 9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7 0 f 1 3 8 c 7 - 8 c 8 0 - 4 c a a - 8 4 a 6 - e d a a 0 4 c 7 8 d 9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f 3 2 d b 7 3 a - c a 8 3 - 4 4 8 4 - 9 b b c - 9 9 b 5 6 6 d c 5 e 6 1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/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/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P r o c e s s   g r a p h i c   2 "   c a t e g o r y = " O C   1 6 : 9 "   t y p e I d = " 0 " / >  
             < / l i n k e d C o n t e n t I t e m s >  
         < / t e m p l a t e F r a g m e n t >  
         < t e m p l a t e F r a g m e n t   d i s p l a y N a m e = " a w a r d s "   t y p e I d = " - 1 " >  
             < t e m p l a t e   i d = " 5 3 d 7 e d c 4 - 3 e 2 4 - 4 0 d 8 - b e 5 d - c b a f 7 0 5 d 5 a 4 6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e 7 3 1 9 2 6 a - e d 9 3 - 4 c 5 a - b 6 4 1 - 1 2 8 b 6 1 0 9 b 0 c 3 "   n a m e = " a w a r d   b a c k   1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a w a r d   b a c k   1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5 8 b 9 2 9 1 - 7 7 b b - 4 1 0 7 - a f a 9 - 3 a d 5 a 6 4 8 9 1 d 5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a 6 2 e c e 6 7 - 1 6 c 0 - 4 6 e a - a 3 3 9 - 0 4 0 e 7 c 6 e f c 8 1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f 3 c b d 6 6 e - 2 1 9 2 - 4 d f 4 - 9 d f 5 - 0 9 8 f d 6 3 0 2 5 5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c 2 f d 0 2 b 1 - 9 e 5 7 - 4 5 7 8 - a e a d - 1 a f d d 2 7 3 2 4 6 e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1 4 1 b 1 e 0 - 8 a 8 9 - 4 e f 9 - a 5 d 9 - 4 f 2 e 2 b 2 f 8 6 5 a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1 7 e e e 6 5 d - 3 8 f b - 4 8 e e - 8 d f c - b 1 8 6 e 1 b 6 b 3 6 6 "   n a m e = " T r o p h y   1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T r o p h y   1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f e f d 4 b 1 d - d 8 5 7 - 4 7 7 1 - 9 d 6 8 - d f c 9 c 5 0 8 c 6 0 c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b f 2 a 8 1 6 5 - d d 1 6 - 4 a 8 d - 9 9 4 0 - 0 6 a f 4 b b a a 9 8 8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e 8 4 8 e 0 5 b - 8 f 8 e - 4 d f f - b e f 7 - 6 5 0 3 d 9 a 3 a f f a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b 9 1 c 4 7 0 - 9 c c b - 4 5 9 c - b f d 5 - 3 4 2 2 3 3 4 3 8 f b 2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d 4 b 6 6 7 9 3 - e d 1 1 - 4 1 1 d - 9 5 b 4 - 7 4 0 7 1 3 2 3 c 7 a 6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6 0 b 6 f 5 f 2 - c d 8 7 - 4 4 9 e - 8 8 f b - f 8 0 2 5 e 5 c c 6 b 0 "   n a m e = " a w a r d   b a c k   2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a w a r d   b a c k   2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e 3 5 0 4 7 8 2 - 6 4 8 c - 4 4 d c - a 3 2 c - 4 0 8 5 b 9 2 a 2 d 4 9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8 6 0 c d 4 e 4 - 3 9 1 a - 4 b 4 c - 8 3 7 f - 6 5 f d d 0 f e 7 5 1 9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4 c 6 7 f a 3 1 - 9 9 2 4 - 4 6 9 2 - 8 c 1 7 - 9 b 7 9 8 a 5 c d 3 a 6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4 e a 5 8 2 5 a - 4 5 6 c - 4 3 b 4 - 8 3 8 2 - b 1 d 1 3 0 5 9 8 f 4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d 7 c d 2 8 c 5 - 9 0 4 3 - 4 d 0 4 - b 5 b c - 1 4 8 d c 7 d a 1 a d 3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9 7 b 6 4 4 9 7 - 6 4 e f - 4 2 f a - 9 f 0 3 - 1 1 d 8 e f d 2 6 b d 4 "   n a m e = " T r o p h y   2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t r o p h y   2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d 4 e f 7 c f - 4 3 0 2 - 4 d 7 8 - 9 f 1 9 - 7 1 7 3 9 f a b a 3 b 8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9 3 7 9 1 e 5 3 - 7 5 5 e - 4 2 e 9 - 9 5 6 7 - 4 4 6 4 0 8 d 8 e 9 7 b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9 a 8 8 3 4 6 9 - c f 1 c - 4 0 d 2 - 9 8 a d - b c 0 9 e c 0 6 8 f b 6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9 b 7 0 e d d - 0 2 e b - 4 f 2 8 - a 0 5 c - 8 0 f 7 d 6 d 9 7 7 8 9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0 5 e a 8 b 2 e - 3 4 a 9 - 4 8 d a - 9 d 1 a - 5 7 4 f 5 b 5 2 2 f 5 4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2 d f 4 c 8 e 1 - 9 d 3 d - 4 0 e 6 - b c f b - 2 a c 9 b 0 e 6 c 8 6 6 "   n a m e = " a w a r d   b a c k   3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a w a r d   b a c k   3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f 3 e 0 f e 0 a - 5 d 6 d - 4 a a 0 - b a 0 4 - 8 d b 7 9 0 0 3 8 b 2 e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2 9 d 0 c b 4 8 - e 1 f b - 4 9 1 3 - 9 6 7 7 - 7 0 c 3 1 b c 2 d a f 4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b 8 e 2 b 6 4 6 - b 1 c c - 4 4 f 6 - a 7 0 6 - 4 b c c b a 1 a 9 4 9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5 6 e 1 2 3 c - c 3 0 c - 4 8 8 b - b 2 6 f - a e 5 a 4 b 7 8 6 3 e 0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9 0 8 3 d e 1 4 - e 1 6 0 - 4 7 7 2 - a d d b - e 2 5 2 d 4 c 9 e 8 7 7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4 d 9 c 8 d 7 4 - 6 7 8 a - 4 f 0 0 - a 5 f c - a e 5 f c 9 c 6 0 b 5 7 "   n a m e = " T r o p h y   3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t r o p h y   3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a b a 1 e a f b - a 2 1 a - 4 6 9 2 - 9 6 e e - 7 6 8 9 9 e 7 e b 8 0 a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6 d 5 c 7 3 b 2 - e 2 6 5 - 4 9 9 3 - 8 a 0 8 - 8 7 0 e 8 d b d f 2 9 7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1 b 4 6 9 c a 2 - c a a 7 - 4 1 3 e - 9 4 2 2 - 8 8 2 a 5 d c e 6 3 1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2 0 3 f d a 5 1 - 2 8 4 8 - 4 4 1 b - a b 0 9 - 1 2 4 f 6 1 0 e d 3 7 d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7 3 2 f d 1 9 b - c 0 4 f - 4 9 1 6 - 9 6 f 4 - 7 f 0 4 c a 1 7 6 9 d 1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a 6 4 9 4 f 0 6 - 1 f 1 4 - 4 8 d 8 - b 9 9 8 - b 8 1 e a 9 4 8 d 7 4 2 "   n a m e = " a w a r d   b a c k   4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a w a r d   b a c k   4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d a d 6 1 7 8 - 6 9 6 f - 4 0 9 e - a 6 2 1 - 7 2 a 7 4 d c 8 6 b 6 d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a c 0 1 f b e a - 8 2 6 2 - 4 6 9 8 - a 3 c 1 - 5 f d 8 9 0 5 7 3 8 f 5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2 9 2 c 3 b 0 0 - 2 0 7 3 - 4 f 6 6 - b 8 7 f - 7 e 1 c 0 1 8 a a 5 d 3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b 8 7 f 1 0 7 c - 8 2 c 8 - 4 d b 3 - 9 b f 8 - 2 4 1 8 c 4 8 8 3 4 b e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4 d 3 6 f 2 a 4 - 0 1 a 0 - 4 3 0 6 - 8 5 9 5 - 4 8 1 3 f b 5 0 a 2 4 b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8 e 0 f 1 9 c e - d f 8 5 - 4 0 1 7 - 9 e 3 a - b 7 3 2 0 1 4 2 2 5 1 e "   n a m e = " T r o p h y   4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t r o p h y   4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e 0 8 c 8 3 d - 7 3 3 6 - 4 2 c 1 - b b 8 b - 8 4 2 8 3 d 5 4 c 8 6 a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8 7 4 a 6 0 8 0 - e 6 2 0 - 4 9 d f - b 4 2 0 - 8 d c 1 9 0 b 8 c 9 e 9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9 6 e 5 b 5 d b - 4 5 a 8 - 4 d c 0 - b 9 3 3 - 1 a 4 5 6 3 7 b 7 0 8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8 a c d 0 f 5 a - 0 9 7 c - 4 a 6 0 - a 4 6 a - 3 7 8 8 c 7 0 8 1 2 3 4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7 7 c 4 4 b a - 5 1 0 8 - 4 6 7 4 - 9 4 5 e - c a f e c 4 4 7 7 d 6 5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a e a 2 4 d b 8 - b 4 3 0 - 4 0 3 c - 8 4 c 5 - 0 6 f d 7 3 b 3 f 3 4 b "   n a m e = " a w a r d   b a c k   5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a w a r d   b a c k   5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f 3 e c b c 0 - 7 3 0 b - 4 e 8 f - 8 d b 9 - 3 d 1 c 0 d 9 d c c c 0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e 3 a 6 0 4 3 4 - d 7 d c - 4 c 8 c - 9 f e 5 - 1 e 5 7 a 4 0 5 e f 7 7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8 2 9 7 2 9 9 b - e b 8 a - 4 3 3 1 - 8 f a 4 - 5 4 5 5 c f 5 2 a 3 a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2 f f 5 2 f f 4 - 0 7 1 b - 4 2 3 c - 8 f 4 a - 1 1 d f b e 9 9 8 6 9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b a 6 1 2 8 7 1 - d 4 8 e - 4 4 2 7 - a 7 3 d - 0 5 d 5 9 3 6 a c 5 f a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1 2 6 9 3 a 4 1 - e e 0 8 - 4 0 5 1 - 8 2 c 0 - 7 3 e 1 e 8 9 f e 7 5 f "   n a m e = " T r o p h y   5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t r o p h y   5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4 a 4 4 8 8 c 4 - c a 0 8 - 4 4 2 6 - a c 6 f - 3 7 6 1 5 2 2 e 7 c 3 7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f 4 f 3 7 7 0 4 - 5 5 2 a - 4 3 d 4 - a e 6 6 - 6 4 4 5 1 7 3 8 a 6 0 9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a a 1 e 5 2 5 1 - 6 b 2 c - 4 3 f 0 - 8 c a 1 - 8 1 f 6 7 a 9 4 b f c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b c 5 7 2 9 6 3 - 1 8 a 4 - 4 1 9 a - 8 a 3 a - 3 8 5 4 0 a 3 f c 9 a 9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1 d 5 e e a a 0 - e 7 d b - 4 1 2 b - b 7 7 3 - 8 9 c 0 c 9 2 a 2 d 2 3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8 3 e e f d b b - 6 5 9 f - 4 e 3 c - a 2 4 a - 7 6 4 a 7 e d 7 0 f e c "   n a m e = " a w a r d   b a c k   6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a w a r d   b a c k   6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9 d d 9 6 d f c - 4 e 3 1 - 4 c 1 d - b 1 4 d - c 8 3 a f 9 f b 5 1 c f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6 a a e c 7 5 a - 8 4 5 c - 4 4 3 b - a 3 8 a - 8 8 9 a 9 3 6 a 2 6 7 3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c c 1 f f a b 3 - d 9 c f - 4 e 2 3 - 8 3 e c - 8 4 0 5 1 7 c 8 a 6 d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9 e 0 4 6 d 8 9 - 8 d 7 5 - 4 7 9 0 - a 1 2 3 - 3 8 1 0 1 a 8 e a a 9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4 1 f e 0 9 c 7 - 9 8 d 4 - 4 8 b 3 - a 9 7 7 - 2 0 4 6 f c 6 5 3 d 6 d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0 b 0 c 9 4 4 c - 7 8 d 0 - 4 8 4 a - 9 8 3 a - 1 1 9 b e b 2 e 2 2 f 0 "   n a m e = " T r o p h y   6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t r o p h y   6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c f 5 9 8 a a - 6 1 1 f - 4 4 9 9 - 9 9 b a - a 5 3 7 f b c 4 b 7 c b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f d 5 1 c 0 7 7 - c 8 2 3 - 4 2 a 5 - b e 6 e - 9 e b 8 d f c 4 4 7 5 3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b 0 f 5 9 6 7 a - 7 5 7 d - 4 c c b - a 5 f 6 - e c 7 e b 3 8 8 c 7 c 6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8 b e d 7 1 2 2 - a d d 3 - 4 7 f c - b 7 5 6 - f e 6 f 6 c 5 f 8 2 9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9 3 6 6 d 2 b c - 0 4 8 b - 4 c a 3 - 9 1 b 5 - d 9 8 b 2 0 e 1 4 6 0 a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c f 4 e 7 f 8 6 - e 1 8 f - 4 4 2 4 - a c 4 f - 4 7 2 a 1 a 7 6 b 8 b 6 "   n a m e = " a w a r d   b a c k   7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a w a r d   b a c k   7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1 8 5 f e d b 2 - 8 1 2 d - 4 2 4 0 - 8 3 a d - 0 1 3 5 2 c 6 8 8 3 b 6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5 2 2 3 3 b d 6 - 4 1 a f - 4 8 4 a - b 5 4 b - 6 1 6 b d a d e 9 3 d b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f e f 7 0 3 c 0 - 4 e d b - 4 a b 7 - 8 6 1 c - 4 e f c 0 d 8 1 3 2 0 4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3 2 7 a 1 0 2 2 - d 0 1 6 - 4 7 2 7 - 9 f f 1 - 8 a c 3 f 9 7 5 d 1 4 f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8 a 4 9 e 6 d 5 - 8 2 4 5 - 4 f 8 d - b c 2 0 - 1 3 9 4 5 6 4 c 5 6 2 b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6 b 6 4 9 8 9 8 - b 0 c e - 4 5 c c - 8 3 d 7 - 5 d 5 6 d b 3 a 4 2 6 9 "   n a m e = " T r o p h y   7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t r o p h y   7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b 3 b c a b b - e 4 5 4 - 4 0 b a - 9 5 0 2 - 3 6 c 0 8 9 0 b 4 9 5 3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2 6 7 0 8 1 d f - 4 2 1 c - 4 0 f b - 8 5 4 4 - 7 f 8 d d 8 5 5 7 1 0 5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f 7 7 0 6 1 4 4 - 4 2 2 0 - 4 9 7 4 - 8 f 3 c - 8 a c e 2 4 a d e 4 c 4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6 5 3 5 3 c 6 - 6 3 d e - 4 8 9 2 - b 8 4 4 - 7 1 4 9 4 b c f 3 e 3 f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2 1 0 3 5 7 8 f - 1 e 8 9 - 4 9 b d - b b 9 6 - d 1 1 d 9 a f 7 5 9 e 5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5 9 4 0 b 9 0 5 - 2 4 0 f - 4 c 9 c - a b f d - 6 2 6 a f 9 c 9 f 4 6 d "   n a m e = " a w a r d   b a c k   8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a w a r d   b a c k   8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e b f 7 7 4 d - f 6 1 8 - 4 d 4 a - a 8 a 8 - d 0 d c d 9 9 d 4 0 9 e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5 4 3 f 1 1 0 8 - 6 c 2 6 - 4 4 e 3 - b e 9 1 - c 5 6 7 8 0 3 7 1 a d 6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9 a e f 4 e e 0 - b 7 b b - 4 3 9 2 - b d 9 7 - c 6 a 5 f 6 e 3 1 6 0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5 b 4 4 0 5 d 3 - 9 d 5 6 - 4 2 6 2 - b 0 5 c - 8 b d 0 c f c 2 a 5 1 5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a 1 9 a 1 6 9 e - 4 f 7 6 - 4 f a e - 8 b 7 d - 7 6 a 1 9 a 1 b 2 2 b a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    < c o n t e n t C o n t r o l   i d = " a 3 3 9 c 4 3 1 - 5 7 8 3 - 4 5 8 9 - b 6 d a - 3 7 7 b 1 6 a e 5 d 9 3 "   n a m e = " t r o p h y   8 "   a s s e m b l y = " I p h e l i o n . O u t l i n e . P o w e r P o i n t . D L L "   t y p e = " I p h e l i o n . O u t l i n e . P o w e r P o i n t . R e n d e r e r s . E x t e r n a l S h a p e R e n d e r e r "   o r d e r = " 3 "   a c t i v e = " t r u e "   e n t i t y I d = " 9 e 7 5 e e 2 e - 5 2 e d - 4 6 1 8 - a 8 1 d - 5 f 9 2 6 3 c 3 4 5 0 3 "   f i e l d I d = " 8 1 e 9 2 d 9 c - b 5 8 3 - 4 e 1 1 - a c a 5 - 6 4 2 d 8 c a e 8 1 5 7 "   p a r e n t I d = " 0 0 0 0 0 0 0 0 - 0 0 0 0 - 0 0 0 0 - 0 0 0 0 - 0 0 0 0 0 0 0 0 0 0 0 0 "   l e v e l O r d e r = " 5 0 "   c o n t r o l T y p e = " p l a i n T e x t "   c o n t r o l E d i t T y p e = " i n l i n e "   e n c l o s i n g B o o k m a r k = " f a l s e "   f o r m a t = " & q u o t ; t r o p h y   8 & q u o t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f 2 f 5 3 c 4 a - 0 e 9 5 - 4 9 3 e - 8 7 e 3 - b c b 4 5 0 f 8 9 a 9 5 "   n a m e = " P r e s e n t a t i o n   p a t h "   t y p e = " S y s t e m . S t r i n g ,   m s c o r l i b ,   V e r s i o n = 4 . 0 . 0 . 0 ,   C u l t u r e = n e u t r a l ,   P u b l i c K e y T o k e n = b 7 7 a 5 c 5 6 1 9 3 4 e 0 8 9 "   o r d e r = " 9 9 9 "   k e y = " p r e s e n t a t i o n P a t h "   v a l u e = " & l t ; ? x m l   v e r s i o n = & q u o t ; 1 . 0 & q u o t ;   e n c o d i n g = & q u o t ; u t f - 1 6 & q u o t ; ? & g t ; & # x A ; & l t ;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F i r m   I n f o   T e m p l a t e & l t ; / t e x t & g t ; & # x A ; & l t ; / l o c a l i z e d S t r i n g & g t ; "   a r g u m e n t = " E x p r e s s i o n L o c a l i z e d S t r i n g "   g r o u p O r d e r = " - 1 "   i s G e n e r a t e d = " f a l s e " / >  
                             < p a r a m e t e r   i d = " a 5 e 6 f c 5 0 - 2 3 e 8 - 4 1 0 c - b 0 e b - 2 1 0 0 c 7 1 a 7 0 8 4 "   n a m e = " S e t   s h a p e   s i z e "   t y p e = " S y s t e m . B o o l e a n ,   m s c o r l i b ,   V e r s i o n = 4 . 0 . 0 . 0 ,   C u l t u r e = n e u t r a l ,   P u b l i c K e y T o k e n = b 7 7 a 5 c 5 6 1 9 3 4 e 0 8 9 "   o r d e r = " 9 9 9 "   k e y = " s e t S i z e "   v a l u e = " F a l s e "   g r o u p O r d e r = " - 1 "   i s G e n e r a t e d = " f a l s e " / >  
                             < p a r a m e t e r   i d = " 6 e c c 7 a d a - 0 a e d - 4 d c 4 - b b 1 f - 3 0 3 b 3 7 f 0 2 7 3 e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4 1 5 c 2 f b - d 3 f 2 - 4 c 2 e - a 3 5 f - 0 f b 9 b 0 0 9 f f 3 7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5 b 0 0 3 4 c 4 - 1 2 c 1 - 4 4 2 4 - a 6 a 5 - 2 1 f 8 7 1 e c 7 6 e c "   n a m e = " U n g r o u p "   t y p e = " S y s t e m . B o o l e a n ,   m s c o r l i b ,   V e r s i o n = 4 . 0 . 0 . 0 ,   C u l t u r e = n e u t r a l ,   P u b l i c K e y T o k e n = b 7 7 a 5 c 5 6 1 9 3 4 e 0 8 9 "   o r d e r = " 9 9 9 "   k e y = " u n g r o u p "   v a l u e = " F a l s e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/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/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A w a r d s "   c a t e g o r y = " O C   1 6 : 9 "   t y p e I d = " 0 " / >  
             < / l i n k e d C o n t e n t I t e m s >  
         < / t e m p l a t e F r a g m e n t >  
         < t e m p l a t e F r a g m e n t   d i s p l a y N a m e = " h o u s e k e e p i n g "   t y p e I d = " - 1 " >  
             < t e m p l a t e   i d = " 9 4 6 1 e d 0 0 - e 5 0 1 - 4 8 6 c - a a 7 1 - 5 4 4 d 4 7 7 7 e 7 2 a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3 5 4 4 a 2 d 9 - b c f e - 4 1 0 e - b 7 d 6 - b 9 7 b f 9 7 2 3 a 0 6 "   n a m e = " T i m e   f o r   a   b r e a k "   a s s e m b l y = " I p h e l i o n . O u t l i n e . W o r d . d l l "   t y p e = " I p h e l i o n . O u t l i n e . W o r d . R e n d e r e r s . T e x t R e n d e r e r "   o r d e r = " 2 "   a c t i v e = " f a l s e "   e n t i t y I d = " f 9 5 d c 5 f a - 6 e 9 d - 4 b e 9 - 9 d 2 3 - e 0 a d a 2 0 d 8 4 3 8 "   f i e l d I d = " 0 1 6 5 d 2 9 f - 1 e 2 f - 4 9 8 b - a 9 3 0 - e 8 2 4 2 7 0 1 7 b a a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b 4 d d 1 2 a b - 0 4 1 c - 4 d 7 3 - a 6 0 f - a 7 7 3 b 0 6 2 2 3 d 6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b 2 1 8 0 0 7 9 - f f 0 9 - 4 1 0 d - 9 d a c - 5 a 4 c 7 a b 5 9 0 8 a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b 2 5 d 8 9 8 9 - 7 7 a 4 - 4 d 4 5 - b 2 a 6 - 3 7 b 9 5 5 c d d 2 3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9 5 7 f 2 a 4 6 - 5 a 4 3 - 4 9 e 1 - b 4 7 e - 3 9 f 0 4 b a 6 f f 7 0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a 1 b e 6 2 8 d - 6 b 3 5 - 4 4 6 7 - 9 4 0 e - 1 2 8 1 6 d 6 6 4 9 d a "   n a m e = " L a b e l s . I n   t h e   e v e n t   o f   a   f i r e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f c 9 8 e d 9 6 - 3 d f 3 - 4 c f 9 - a d a 8 - 4 e c 7 5 e d d 1 2 c b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c f b 3 5 6 d - b 7 3 f - 4 e 8 1 - 9 1 4 2 - 9 9 9 0 d 3 9 d e f f 4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5 1 2 7 a d 9 b - 8 a d 9 - 4 e 7 d - 8 a c 0 - 1 3 6 e 0 a e e a b 1 e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2 0 d 1 5 b 2 5 - 6 0 b c - 4 0 3 8 - 9 5 d 6 - b 9 5 a 4 7 8 e c d 5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7 e 8 c c 8 e 3 - 7 c 7 4 - 4 0 2 2 - 9 e 5 f - 0 3 6 c 7 a e c e 5 9 8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4 7 8 b 9 1 8 1 - 9 a a f - 4 1 2 1 - 9 c 6 8 - 2 0 c 2 2 8 d 7 8 3 d 6 "   n a m e = " W i F i   A c c e s s "   a s s e m b l y = " I p h e l i o n . O u t l i n e . W o r d . d l l "   t y p e = " I p h e l i o n . O u t l i n e . W o r d . R e n d e r e r s . T e x t R e n d e r e r "   o r d e r = " 2 "   a c t i v e = " f a l s e "   e n t i t y I d = " f 9 5 d c 5 f a - 6 e 9 d - 4 b e 9 - 9 d 2 3 - e 0 a d a 2 0 d 8 4 3 8 "   f i e l d I d = " 4 a f f a 6 f 3 - 9 9 b 0 - 4 6 5 b - b 1 9 3 - 7 2 4 7 b 6 d 6 d a 0 4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6 f 2 9 2 2 5 c - c b 5 3 - 4 e 2 0 - b b e a - 1 4 5 d e 9 3 8 6 0 9 c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a 0 2 f 5 9 7 0 - 0 a 9 d - 4 8 5 d - 8 7 7 8 - a d d f a b 8 6 c 3 7 e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c 6 c e c 9 9 0 - c 3 b 8 - 4 7 b b - b c 8 1 - 0 5 f f 3 c 5 9 8 a d a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7 c 4 8 1 6 b a - 0 e e 2 - 4 7 9 7 - a d 3 a - 8 5 0 5 a 7 4 9 8 5 0 8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1 1 e e 7 6 2 3 - 8 8 c 4 - 4 e a 8 - 8 5 0 b - e 4 3 7 2 6 7 1 9 f 6 9 "   n a m e = " M o b i l e   e t i q u e t t e "   a s s e m b l y = " I p h e l i o n . O u t l i n e . W o r d . d l l "   t y p e = " I p h e l i o n . O u t l i n e . W o r d . R e n d e r e r s . T e x t R e n d e r e r "   o r d e r = " 2 "   a c t i v e = " f a l s e "   e n t i t y I d = " f 9 5 d c 5 f a - 6 e 9 d - 4 b e 9 - 9 d 2 3 - e 0 a d a 2 0 d 8 4 3 8 "   f i e l d I d = " e 2 d 4 c 6 5 5 - 0 6 7 a - 4 f e 2 - a 7 b d - 0 e 7 1 c 2 f 6 2 8 6 f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f 6 3 a b 2 3 b - 5 9 c f - 4 8 8 7 - a e 4 6 - c 3 f b 6 1 2 a c 9 9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6 c 8 c 3 a b e - c 9 5 3 - 4 7 7 1 - 9 e d c - 4 a c 7 2 3 9 f 6 3 1 5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4 f 2 2 1 f 5 c - 1 9 4 7 - 4 7 d 1 - b 2 8 e - 6 a 4 a f c 6 d c 0 3 b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6 4 0 c e f 2 9 - 4 e 9 9 - 4 b 0 8 - 9 1 6 6 - b 3 6 b 3 5 8 b 7 a e 7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7 d e 9 8 7 3 4 - 7 6 6 e - 4 d 4 e - a 3 7 5 - c a e 0 e f 7 f 8 2 1 e "   n a m e = " L a b e l s . F r i e n d s   H e a d i n g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9 d b 2 5 3 e 0 - 3 a 3 d - 4 f 1 4 - a b 1 3 - 1 2 4 2 3 8 3 c b 8 d 6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8 4 9 5 6 a b - 9 c e 7 - 4 8 1 b - a a d 3 - f a 2 e 1 8 9 2 c a 6 f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d 5 3 2 e f 3 8 - 3 3 7 c - 4 7 f 4 - 8 f e b - 8 7 1 d d 1 8 0 a 3 2 e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a a b e 6 c c 2 - 9 d a c - 4 3 5 d - a d 0 3 - 2 8 4 8 f d 2 c a 3 d e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0 c 5 a f 9 4 9 - 5 6 5 c - 4 1 4 1 - a b c 4 - d 1 a 2 6 3 8 d b c 7 2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/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0 1 6 5 d 2 9 f - 1 e 2 f - 4 9 8 b - a 9 3 0 - e 8 2 4 2 7 0 1 7 b a a "   n a m e = " T i m e   f o r   a   b r e a k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f c 9 8 e d 9 6 - 3 d f 3 - 4 c f 9 - a d a 8 - 4 e c 7 5 e d d 1 2 c b "   n a m e = " I n   t h e   e v e n t   o f   a   f i r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4 a f f a 6 f 3 - 9 9 b 0 - 4 6 5 b - b 1 9 3 - 7 2 4 7 b 6 d 6 d a 0 4 "   n a m e = " W i F i   A c c e s s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e 2 d 4 c 6 5 5 - 0 6 7 a - 4 f e 2 - a 7 b d - 0 e 7 1 c 2 f 6 2 8 6 f "   n a m e = " M o b i l e   e t i q u e t t e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9 d b 2 5 3 e 0 - 3 a 3 d - 4 f 1 4 - a b 1 3 - 1 2 4 2 3 8 3 c b 8 d 6 "   n a m e = " F r i e n d s   H e a d i n g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/ >  
         < / t e m p l a t e F r a g m e n t >  
         < t e m p l a t e F r a g m e n t   d i s p l a y N a m e = " T E S T "   t y p e I d = " - 1 " >  
             < t e m p l a t e   i d = " 8 e b 9 3 7 2 0 - 0 c 9 b - 4 8 c 6 - 8 7 e 9 - 6 3 2 f 9 9 f d d 9 f 7 "  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d o c u m e n t I d = " 0 0 0 0 0 0 0 0 - 0 0 0 0 - 0 0 0 0 - 0 0 0 0 - 0 0 0 0 0 0 0 0 0 0 0 0 "   v e r s i o n = " 0 "   s c h e m a V e r s i o n = " 1 "   w o r d V e r s i o n = " "   l a n g u a g e I s o = " "   o f f i c e I d = " 0 0 0 0 0 0 0 0 - 0 0 0 0 - 0 0 0 0 - 0 0 0 0 - 0 0 0 0 0 0 0 0 0 0 0 0 "   h e l p U r l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  /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>  
                 < a u t h o r   x s i : n i l = " t r u e "   x m l n s = " h t t p : / / i p h e l i o n . c o m / w o r d / o u t l i n e / " / >  
                 < c o n t e n t C o n t r o l s   x m l n s = " h t t p : / / i p h e l i o n . c o m / w o r d / o u t l i n e / " >  
                     < c o n t e n t C o n t r o l   i d = " 8 a 5 b a a a c - d 1 1 1 - 4 9 f 1 - 8 4 c 3 - e 3 6 4 9 a 5 c 8 4 3 8 "   n a m e = " f r e n c h "   a s s e m b l y = " I p h e l i o n . O u t l i n e . W o r d . d l l "   t y p e = " I p h e l i o n . O u t l i n e . W o r d . R e n d e r e r s . T e x t R e n d e r e r "   o r d e r = " 2 "   a c t i v e = " t r u e "   e n t i t y I d = " e 5 f f d 1 4 b - 9 f 8 1 - 4 e 6 1 - 9 5 0 0 - 3 e 6 9 3 3 1 0 1 4 e 4 "   f i e l d I d = " d 8 2 d c 3 f b - 3 5 2 d - 4 d 3 5 - a 0 5 9 - 0 c 0 a a 2 7 5 d 9 e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E Q U A L ( { l a n g u a g e . n a m e } , & q u o t ; F r e n c h   ( F r a n c e ) & q u o t ; , { l a b e l s . o f f i c e s   f r a n c e }   & a m p ;   C H A R ( 1 3 )   & a m p ;   C H A R ( 1 0 )   & a m p ;   { l a b e l s . o f f i c e s   G e r m a n y }   & a m p ;   C H A R ( 1 3 )   & a m p ;   { l a b e l s . o f f i c e s   u k }   & a m p ;   C H A R ( 1 0 )   & a m p ;   { l a b e l s . o f f i c e s   s p a i n } ,   & q u o t ; & q u o t ; ,   t r u e ) & # x A ; & # x A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2 6 f d 7 0 1 2 - 4 5 f e - 4 7 f 1 - 9 e 1 4 - 7 4 1 2 9 b 5 0 2 c b 7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1 a 1 1 f 6 3 d - 0 b d 3 - 4 5 e 0 - 8 d e 0 - b b 8 b d 7 e c 1 8 c f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7 9 c 5 7 d 3 8 - c 0 6 a - 4 4 b b - a b 6 7 - 7 4 c 7 8 0 2 1 c c a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e 2 c b e 9 a b - 3 a 4 2 - 4 9 f e - a 7 8 0 - c 9 b c e 8 c 5 a 4 0 0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2 a 6 e a 6 2 b - 5 a 4 9 - 4 e 4 e - a b 9 1 - e 1 b a 3 8 8 7 8 e 4 8 "   n a m e = " e n g l i s h "   a s s e m b l y = " I p h e l i o n . O u t l i n e . W o r d . d l l "   t y p e = " I p h e l i o n . O u t l i n e . W o r d . R e n d e r e r s . T e x t R e n d e r e r "   o r d e r = " 2 "   a c t i v e = " t r u e "   e n t i t y I d = " e 5 f f d 1 4 b - 9 f 8 1 - 4 e 6 1 - 9 5 0 0 - 3 e 6 9 3 3 1 0 1 4 e 4 "   f i e l d I d = " d 8 2 d c 3 f b - 3 5 2 d - 4 d 3 5 - a 0 5 9 - 0 c 0 a a 2 7 5 d 9 e 5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= " I F E Q U A L ( { l a n g u a g e . n a m e } , & q u o t ; E n g l i s h   ( U K ) & q u o t ; , & q u o t ; T h i s   t e x t   w i l l   s h o w   i f   E n g l i s h   i s   s e l e c t e d & q u o t ; ,   & q u o t ; & q u o t ; ,   t r u e ) & # x A ; & # x A ; & # x A ; & # x A ;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0 9 b 3 e 2 3 - c 0 a 6 - 4 b 8 b - b b 2 2 - 0 f c c 9 f d 2 b c 0 b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2 3 9 d 3 7 f 6 - b 4 5 9 - 4 a 2 4 - b 0 3 5 - c 7 b a 0 b 0 5 f d 5 7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9 d f d 3 3 8 c - 1 4 6 f - 4 3 9 e - 9 3 e 5 - b 7 e a 6 2 e 2 7 1 6 c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T r u e "   g r o u p O r d e r = " - 1 "   i s G e n e r a t e d = " f a l s e " / >  
                             < p a r a m e t e r   i d = " 8 2 9 1 9 e 7 1 - 5 e 3 8 - 4 0 4 1 - 8 9 c 7 - 4 7 1 f 3 b 1 b 5 c f 1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    < c o n t e n t C o n t r o l   i d = " d d 2 9 1 3 2 c - d 0 1 0 - 4 5 7 f - a a a 2 - 4 c f 9 0 6 6 b 8 7 2 8 "   n a m e = " L a b e l s . t r a n s l a t i o n   o f f i c e s   f r e n c h "   a s s e m b l y = " I p h e l i o n . O u t l i n e . W o r d . d l l "   t y p e = " I p h e l i o n . O u t l i n e . W o r d . R e n d e r e r s . T e x t R e n d e r e r "   o r d e r = " 2 "   a c t i v e = " t r u e "   e n t i t y I d = " f 9 5 d c 5 f a - 6 e 9 d - 4 b e 9 - 9 d 2 3 - e 0 a d a 2 0 d 8 4 3 8 "   f i e l d I d = " b 5 5 a 8 9 a 1 - 6 6 e f - 4 d 1 3 - 8 3 a 5 - 0 4 0 f c 1 6 f 5 a e a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            < p a r a m e t e r s >  
                             < p a r a m e t e r   i d = " 0 7 d 6 0 8 2 a - 6 8 1 5 - 4 6 5 0 - a 1 2 3 - 7 0 8 5 4 b 6 c a 3 8 8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            < p a r a m e t e r   i d = " 8 8 0 7 1 8 4 9 - 4 7 3 f - 4 7 e a - b 3 c a - 6 c 5 a b a 4 5 6 4 d 4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            < p a r a m e t e r   i d = " 6 5 1 f a 7 1 0 - 9 4 f 7 - 4 d 8 1 - 9 1 2 9 - f 9 3 5 a 8 5 c f 0 d 5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            < p a r a m e t e r   i d = " d 2 d e c d 9 c - a 0 9 8 - 4 2 7 4 - 8 8 2 2 - 2 e f b 6 8 1 e 7 8 e 7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9 . 5 ,   C u l t u r e = n e u t r a l ,   P u b l i c K e y T o k e n = n u l l ] ] ,   I p h e l i o n . O u t l i n e . M o d e l ,   V e r s i o n = 1 . 7 . 9 . 5 ,   C u l t u r e = n e u t r a l ,   P u b l i c K e y T o k e n = n u l l "   o r d e r = " 9 9 9 "   k e y = " p a r a g r a p h V a l u e s "   v a l u e = " "   g r o u p O r d e r = " - 1 "   i s G e n e r a t e d = " f a l s e " / >  
                         < / p a r a m e t e r s >  
                     < / c o n t e n t C o n t r o l >  
                 < / c o n t e n t C o n t r o l s >  
                 < q u e s t i o n s   x m l n s = " h t t p : / / i p h e l i o n . c o m / w o r d / o u t l i n e / " / >  
                 < c o m m a n d s   x m l n s = " h t t p : / / i p h e l i o n . c o m / w o r d / o u t l i n e / " >  
                     < c o m m a n d   i d = " c d 0 7 c 5 c 6 - 2 f c 1 - 4 a 8 f - 8 8 9 5 - 6 c d d 3 7 f 3 0 7 f f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f r a g m e n t " >  
                         < p a r a m e t e r s >  
            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9 . 5 ,   C u l t u r e = n e u t r a l ,   P u b l i c K e y T o k e n = n u l l "   o r d e r = " 0 "   k e y = " f o r m T y p e "   v a l u e = " 0 "   g r o u p O r d e r = " - 1 "   i s G e n e r a t e d = " f a l s e " / >  
            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            < / p a r a m e t e r s >  
                     < / c o m m a n d >  
                     < c o m m a n d   i d = " 8 1 8 c 5 4 4 9 - f 0 1 8 - 4 d 9 7 - a 1 1 3 - a 4 3 9 0 e c c 8 b b 9 "   n a m e = " D e l e t e   r a n g e   o n   c a n c e l "   a s s e m b l y = " I p h e l i o n . O u t l i n e . W o r d . d l l "   t y p e = " I p h e l i o n . O u t l i n e . W o r d . C o m m a n d s . D e l e t e R a n g e C o m m a n d "   o r d e r = " 1 "   a c t i v e = " t r u e "   c o m m a n d T y p e = " f r a g m e n t " >  
                         < p a r a m e t e r s / >  
                     < / c o m m a n d >  
                     < c o m m a n d   i d = " 8 1 0 2 d a 5 6 - 1 7 5 6 - 4 a c a - a f 5 3 - b 4 e a 4 8 6 f 6 7 d f "   n a m e = " R e n d e r   S m a r t   B l o c k   f i e l d s "   a s s e m b l y = " I p h e l i o n . O u t l i n e . M o d e l . d l l "   t y p e = " I p h e l i o n . O u t l i n e . M o d e l . C o m m a n d s . R e n d e r F r a g m e n t C o m m a n d "   o r d e r = " 2 "   a c t i v e = " t r u e "   c o m m a n d T y p e = " f r a g m e n t " >  
                         < p a r a m e t e r s / >  
                     < / c o m m a n d >  
                 < / c o m m a n d s >  
                 < f i e l d s   x m l n s = " h t t p : / / i p h e l i o n . c o m / w o r d / o u t l i n e / " >  
                     < f i e l d   i d = " d 8 2 d c 3 f b - 3 5 2 d - 4 d 3 5 - a 0 5 9 - 0 c 0 a a 2 7 5 d 9 e 5 "   n a m e = " N a m e "   t y p e = " "   o r d e r = " 9 9 9 "   e n t i t y I d = " e 5 f f d 1 4 b - 9 f 8 1 - 4 e 6 1 - 9 5 0 0 - 3 e 6 9 3 3 1 0 1 4 e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    < f i e l d   i d = " b 5 5 a 8 9 a 1 - 6 6 e f - 4 d 1 3 - 8 3 a 5 - 0 4 0 f c 1 6 f 5 a e a "   n a m e = " t r a n s l a t i o n   o f f i c e s   f r e n c h "   t y p e = " "   o r d e r = " 9 9 9 "   e n t i t y I d = " f 9 5 d c 5 f a - 6 e 9 d - 4 b e 9 - 9 d 2 3 - e 0 a d a 2 0 d 8 4 3 8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/ >  
                 < / f i e l d s >  
                 < p r i n t C o n f i g u r a t i o n   s u p p o r t C u s t o m P r i n t = " t r u e "   s h o w P r i n t S e t t i n g s = " t r u e "   s h o w P r i n t O p t i o n s = " t r u e "   e n a b l e C o s t R e c o v e r y = " f a l s e "   x m l n s = " h t t p : / / i p h e l i o n . c o m / w o r d / o u t l i n e / " >  
                     < p r o f i l e s / >  
                 < / p r i n t C o n f i g u r a t i o n >  
                 < s t y l e C o n f i g u r a t i o n   x m l n s = " h t t p : / / i p h e l i o n . c o m / w o r d / o u t l i n e / " / >  
             < / t e m p l a t e >  
             < l i n k e d C o n t e n t I t e m s >  
                 < l i n k e d C o n t e n t I t e m   d i s p l a y N a m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& l t ; / u i L o c a l i z e d S t r i n g & g t ; "   n a m e = " T E S T "   c a t e g o r y = " O C   1 6 : 9 "   t y p e I d = " 0 " / >  
             < / l i n k e d C o n t e n t I t e m s >  
         < / t e m p l a t e F r a g m e n t >  
     < / t e m p l a t e F r a g m e n t s >  
 < / t e m p l a t e F r a g m e n t D a t a > 
</file>

<file path=customXml/itemProps1.xml><?xml version="1.0" encoding="utf-8"?>
<ds:datastoreItem xmlns:ds="http://schemas.openxmlformats.org/officeDocument/2006/customXml" ds:itemID="{4E4AB851-AD8D-4D1E-9A31-4E39262C77D7}">
  <ds:schemaRefs>
    <ds:schemaRef ds:uri="http://www.imanage.com/work/xmlschema"/>
  </ds:schemaRefs>
</ds:datastoreItem>
</file>

<file path=customXml/itemProps2.xml><?xml version="1.0" encoding="utf-8"?>
<ds:datastoreItem xmlns:ds="http://schemas.openxmlformats.org/officeDocument/2006/customXml" ds:itemID="{B9EBBC01-2FE5-4AB5-998F-CFA295DE810D}">
  <ds:schemaRefs>
    <ds:schemaRef ds:uri="http://www.w3.org/2001/XMLSchema"/>
    <ds:schemaRef ds:uri="http://iphelion.com/word/outline/"/>
  </ds:schemaRefs>
</ds:datastoreItem>
</file>

<file path=customXml/itemProps3.xml><?xml version="1.0" encoding="utf-8"?>
<ds:datastoreItem xmlns:ds="http://schemas.openxmlformats.org/officeDocument/2006/customXml" ds:itemID="{E98BC19A-2168-49A0-AC43-F0FDFE99FB1F}">
  <ds:schemaRefs>
    <ds:schemaRef ds:uri="http://www.w3.org/2001/XMLSchema"/>
    <ds:schemaRef ds:uri="http://iphelion.com/word/outline/documentFragmentData"/>
    <ds:schemaRef ds:uri="http://iphelion.com/word/outline/"/>
  </ds:schemaRefs>
</ds:datastoreItem>
</file>

<file path=customXml/itemProps4.xml><?xml version="1.0" encoding="utf-8"?>
<ds:datastoreItem xmlns:ds="http://schemas.openxmlformats.org/officeDocument/2006/customXml" ds:itemID="{C70E573E-6829-49AF-B134-AFF61270F9E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DB88B11-1F91-41C8-8DB2-32C00A7F9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5205b1-002c-4fa7-9946-11dda463864a"/>
    <ds:schemaRef ds:uri="713a21fc-5601-4159-9430-57a6e626e4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BD9B321B-2A6D-4973-A51A-842EFB2026A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713a21fc-5601-4159-9430-57a6e626e48a"/>
    <ds:schemaRef ds:uri="ed5205b1-002c-4fa7-9946-11dda463864a"/>
    <ds:schemaRef ds:uri="http://schemas.microsoft.com/office/infopath/2007/PartnerControls"/>
    <ds:schemaRef ds:uri="http://www.w3.org/XML/1998/namespace"/>
  </ds:schemaRefs>
</ds:datastoreItem>
</file>

<file path=customXml/itemProps7.xml><?xml version="1.0" encoding="utf-8"?>
<ds:datastoreItem xmlns:ds="http://schemas.openxmlformats.org/officeDocument/2006/customXml" ds:itemID="{465A5AF9-898B-4CBA-AE9D-95E639256956}">
  <ds:schemaRefs>
    <ds:schemaRef ds:uri="http://www.w3.org/2001/XMLSchema"/>
    <ds:schemaRef ds:uri="http://iphelion.com/word/outline/templateFragmentData"/>
    <ds:schemaRef ds:uri="http://iphelion.com/word/outlin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8108</TotalTime>
  <Words>476</Words>
  <Application>Microsoft Office PowerPoint</Application>
  <PresentationFormat>Widescreen</PresentationFormat>
  <Paragraphs>112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OC 16:9</vt:lpstr>
      <vt:lpstr>The Procurement Act 2023</vt:lpstr>
      <vt:lpstr>Topics</vt:lpstr>
      <vt:lpstr>Procurement Act 2023 – the journey so far It started with Brexit……..</vt:lpstr>
      <vt:lpstr>Familiar concepts which remain</vt:lpstr>
      <vt:lpstr>Changes to be aware of</vt:lpstr>
      <vt:lpstr>Changes in transparency requirements</vt:lpstr>
      <vt:lpstr>Contract performance notices</vt:lpstr>
      <vt:lpstr>Expansion of grounds for exclusion </vt:lpstr>
      <vt:lpstr>Exclusion for past poor performance</vt:lpstr>
      <vt:lpstr>Debarment list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Hennig</dc:creator>
  <cp:lastModifiedBy>Timothy White</cp:lastModifiedBy>
  <cp:revision>133</cp:revision>
  <dcterms:created xsi:type="dcterms:W3CDTF">2022-07-01T13:07:39Z</dcterms:created>
  <dcterms:modified xsi:type="dcterms:W3CDTF">2023-11-20T14:01:32Z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0x010100294F3E797321154982784D1B68E93C41</vt:lpwstr>
  </property>
  <property fmtid="{D5CDD505-2E9C-101B-9397-08002B2CF9AE}" pid="3" name="MediaServiceImageTags">
    <vt:lpwstr/>
  </property>
</Properties>
</file>